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256" r:id="rId5"/>
    <p:sldId id="261" r:id="rId6"/>
    <p:sldId id="262" r:id="rId7"/>
    <p:sldId id="266" r:id="rId8"/>
    <p:sldId id="267" r:id="rId9"/>
    <p:sldId id="264" r:id="rId10"/>
  </p:sldIdLst>
  <p:sldSz cx="12192000" cy="6858000"/>
  <p:notesSz cx="6858000" cy="9144000"/>
  <p:defaultTextStyle>
    <a:defPPr>
      <a:defRPr lang="sk-S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82" d="100"/>
          <a:sy n="82" d="100"/>
        </p:scale>
        <p:origin x="720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viewProps" Target="view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presProps" Target="presProps.xml"/><Relationship Id="rId5" Type="http://schemas.openxmlformats.org/officeDocument/2006/relationships/slide" Target="slides/slide1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á sním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642D405-5A49-A018-D34D-9A63DD36FD3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sk-SK"/>
              <a:t>Kliknutím upravte štýl predlohy nadpisu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5FEB9809-3C77-4882-0C24-6981591C3C3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k-SK"/>
              <a:t>Kliknutím upravte štýl predlohy podnadpisu</a:t>
            </a:r>
          </a:p>
        </p:txBody>
      </p:sp>
      <p:sp>
        <p:nvSpPr>
          <p:cNvPr id="4" name="Zástupný objekt pre dátum 3">
            <a:extLst>
              <a:ext uri="{FF2B5EF4-FFF2-40B4-BE49-F238E27FC236}">
                <a16:creationId xmlns:a16="http://schemas.microsoft.com/office/drawing/2014/main" id="{E9CD6225-E12B-5DA1-70C2-93A532DD34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C340E9-FDB3-4028-A115-51AC0074504C}" type="datetimeFigureOut">
              <a:rPr lang="sk-SK" smtClean="0"/>
              <a:t>10. 6. 2024</a:t>
            </a:fld>
            <a:endParaRPr lang="sk-SK"/>
          </a:p>
        </p:txBody>
      </p:sp>
      <p:sp>
        <p:nvSpPr>
          <p:cNvPr id="5" name="Zástupný objekt pre pätu 4">
            <a:extLst>
              <a:ext uri="{FF2B5EF4-FFF2-40B4-BE49-F238E27FC236}">
                <a16:creationId xmlns:a16="http://schemas.microsoft.com/office/drawing/2014/main" id="{8FFAF6E9-D41A-E612-5E46-CCE0D16246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objekt pre číslo snímky 5">
            <a:extLst>
              <a:ext uri="{FF2B5EF4-FFF2-40B4-BE49-F238E27FC236}">
                <a16:creationId xmlns:a16="http://schemas.microsoft.com/office/drawing/2014/main" id="{5190720D-B3FA-212A-C4B6-2C45114A1E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038625-82B7-4C39-A146-ADEF1F59D691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7066045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z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E50B903-2E4D-4435-C84C-6A948C5135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Kliknutím upravte štýl predlohy nadpisu</a:t>
            </a:r>
          </a:p>
        </p:txBody>
      </p:sp>
      <p:sp>
        <p:nvSpPr>
          <p:cNvPr id="3" name="Zástupný zvislý text 2">
            <a:extLst>
              <a:ext uri="{FF2B5EF4-FFF2-40B4-BE49-F238E27FC236}">
                <a16:creationId xmlns:a16="http://schemas.microsoft.com/office/drawing/2014/main" id="{CA17C987-3AFB-2DF3-8AC0-6E992DE63B8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4" name="Zástupný objekt pre dátum 3">
            <a:extLst>
              <a:ext uri="{FF2B5EF4-FFF2-40B4-BE49-F238E27FC236}">
                <a16:creationId xmlns:a16="http://schemas.microsoft.com/office/drawing/2014/main" id="{B503ACDD-A607-A284-719E-1C2F56A7E6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C340E9-FDB3-4028-A115-51AC0074504C}" type="datetimeFigureOut">
              <a:rPr lang="sk-SK" smtClean="0"/>
              <a:t>10. 6. 2024</a:t>
            </a:fld>
            <a:endParaRPr lang="sk-SK"/>
          </a:p>
        </p:txBody>
      </p:sp>
      <p:sp>
        <p:nvSpPr>
          <p:cNvPr id="5" name="Zástupný objekt pre pätu 4">
            <a:extLst>
              <a:ext uri="{FF2B5EF4-FFF2-40B4-BE49-F238E27FC236}">
                <a16:creationId xmlns:a16="http://schemas.microsoft.com/office/drawing/2014/main" id="{3CB01E07-258A-BE04-3A1C-54887823F9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objekt pre číslo snímky 5">
            <a:extLst>
              <a:ext uri="{FF2B5EF4-FFF2-40B4-BE49-F238E27FC236}">
                <a16:creationId xmlns:a16="http://schemas.microsoft.com/office/drawing/2014/main" id="{3E4BF3F6-CF68-DE8C-69C0-6638FC69A4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038625-82B7-4C39-A146-ADEF1F59D691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2271524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Z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vislý nadpis 1">
            <a:extLst>
              <a:ext uri="{FF2B5EF4-FFF2-40B4-BE49-F238E27FC236}">
                <a16:creationId xmlns:a16="http://schemas.microsoft.com/office/drawing/2014/main" id="{04D56852-3AB2-A79B-FA78-47B7A33B4EC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sk-SK"/>
              <a:t>Kliknutím upravte štýl predlohy nadpisu</a:t>
            </a:r>
          </a:p>
        </p:txBody>
      </p:sp>
      <p:sp>
        <p:nvSpPr>
          <p:cNvPr id="3" name="Zástupný zvislý text 2">
            <a:extLst>
              <a:ext uri="{FF2B5EF4-FFF2-40B4-BE49-F238E27FC236}">
                <a16:creationId xmlns:a16="http://schemas.microsoft.com/office/drawing/2014/main" id="{3A58E333-1276-83E7-CD98-1BBBC37D54C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4" name="Zástupný objekt pre dátum 3">
            <a:extLst>
              <a:ext uri="{FF2B5EF4-FFF2-40B4-BE49-F238E27FC236}">
                <a16:creationId xmlns:a16="http://schemas.microsoft.com/office/drawing/2014/main" id="{7593A33A-FCBB-4A22-4078-D2CE1840D4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C340E9-FDB3-4028-A115-51AC0074504C}" type="datetimeFigureOut">
              <a:rPr lang="sk-SK" smtClean="0"/>
              <a:t>10. 6. 2024</a:t>
            </a:fld>
            <a:endParaRPr lang="sk-SK"/>
          </a:p>
        </p:txBody>
      </p:sp>
      <p:sp>
        <p:nvSpPr>
          <p:cNvPr id="5" name="Zástupný objekt pre pätu 4">
            <a:extLst>
              <a:ext uri="{FF2B5EF4-FFF2-40B4-BE49-F238E27FC236}">
                <a16:creationId xmlns:a16="http://schemas.microsoft.com/office/drawing/2014/main" id="{A18B52CC-09F7-D259-1AB1-A4474EF194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objekt pre číslo snímky 5">
            <a:extLst>
              <a:ext uri="{FF2B5EF4-FFF2-40B4-BE49-F238E27FC236}">
                <a16:creationId xmlns:a16="http://schemas.microsoft.com/office/drawing/2014/main" id="{4A4AC89A-1475-EEE4-BC4A-C06F26020F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038625-82B7-4C39-A146-ADEF1F59D691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8573352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F6EAD75-6DED-5A53-C23A-5FCEC6B724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Kliknutím upravte štýl predlohy nadpisu</a:t>
            </a:r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57B0C628-E77E-5624-7283-994FCFE8C22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4" name="Zástupný objekt pre dátum 3">
            <a:extLst>
              <a:ext uri="{FF2B5EF4-FFF2-40B4-BE49-F238E27FC236}">
                <a16:creationId xmlns:a16="http://schemas.microsoft.com/office/drawing/2014/main" id="{AD87BBEB-906B-0BC0-E2A2-E080078999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C340E9-FDB3-4028-A115-51AC0074504C}" type="datetimeFigureOut">
              <a:rPr lang="sk-SK" smtClean="0"/>
              <a:t>10. 6. 2024</a:t>
            </a:fld>
            <a:endParaRPr lang="sk-SK"/>
          </a:p>
        </p:txBody>
      </p:sp>
      <p:sp>
        <p:nvSpPr>
          <p:cNvPr id="5" name="Zástupný objekt pre pätu 4">
            <a:extLst>
              <a:ext uri="{FF2B5EF4-FFF2-40B4-BE49-F238E27FC236}">
                <a16:creationId xmlns:a16="http://schemas.microsoft.com/office/drawing/2014/main" id="{5A7285E6-DA6C-3757-EACB-C3013C6759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objekt pre číslo snímky 5">
            <a:extLst>
              <a:ext uri="{FF2B5EF4-FFF2-40B4-BE49-F238E27FC236}">
                <a16:creationId xmlns:a16="http://schemas.microsoft.com/office/drawing/2014/main" id="{772F8E85-815E-E85D-45B1-4C7B1030D6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038625-82B7-4C39-A146-ADEF1F59D691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449804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Hlavička sekc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AE0C899-C8C2-A524-606C-94A06868B0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sk-SK"/>
              <a:t>Kliknutím upravte štýl predlohy nadpisu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3A2BE60A-E2DD-B870-8484-45DF7B96AD9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4" name="Zástupný objekt pre dátum 3">
            <a:extLst>
              <a:ext uri="{FF2B5EF4-FFF2-40B4-BE49-F238E27FC236}">
                <a16:creationId xmlns:a16="http://schemas.microsoft.com/office/drawing/2014/main" id="{FCAA264A-F091-EA7F-59C4-17DA4E6A99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C340E9-FDB3-4028-A115-51AC0074504C}" type="datetimeFigureOut">
              <a:rPr lang="sk-SK" smtClean="0"/>
              <a:t>10. 6. 2024</a:t>
            </a:fld>
            <a:endParaRPr lang="sk-SK"/>
          </a:p>
        </p:txBody>
      </p:sp>
      <p:sp>
        <p:nvSpPr>
          <p:cNvPr id="5" name="Zástupný objekt pre pätu 4">
            <a:extLst>
              <a:ext uri="{FF2B5EF4-FFF2-40B4-BE49-F238E27FC236}">
                <a16:creationId xmlns:a16="http://schemas.microsoft.com/office/drawing/2014/main" id="{E42648A0-C3A4-30F3-D7DF-66F0E6B6CF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objekt pre číslo snímky 5">
            <a:extLst>
              <a:ext uri="{FF2B5EF4-FFF2-40B4-BE49-F238E27FC236}">
                <a16:creationId xmlns:a16="http://schemas.microsoft.com/office/drawing/2014/main" id="{6574FCC4-4EF4-A724-9F54-5E2ED563F7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038625-82B7-4C39-A146-ADEF1F59D691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1419140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EB83F24-E581-8CF3-6396-138F5EB309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Kliknutím upravte štýl predlohy nadpisu</a:t>
            </a:r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2BBCBDB4-7B6C-BD12-73C3-E11B8A4E184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4" name="Zástupný objekt pre obsah 3">
            <a:extLst>
              <a:ext uri="{FF2B5EF4-FFF2-40B4-BE49-F238E27FC236}">
                <a16:creationId xmlns:a16="http://schemas.microsoft.com/office/drawing/2014/main" id="{F4297464-99EE-157F-A3B5-B12DE3074BB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5" name="Zástupný objekt pre dátum 4">
            <a:extLst>
              <a:ext uri="{FF2B5EF4-FFF2-40B4-BE49-F238E27FC236}">
                <a16:creationId xmlns:a16="http://schemas.microsoft.com/office/drawing/2014/main" id="{4D8E82B9-A969-92B2-776E-71B7165672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C340E9-FDB3-4028-A115-51AC0074504C}" type="datetimeFigureOut">
              <a:rPr lang="sk-SK" smtClean="0"/>
              <a:t>10. 6. 2024</a:t>
            </a:fld>
            <a:endParaRPr lang="sk-SK"/>
          </a:p>
        </p:txBody>
      </p:sp>
      <p:sp>
        <p:nvSpPr>
          <p:cNvPr id="6" name="Zástupný objekt pre pätu 5">
            <a:extLst>
              <a:ext uri="{FF2B5EF4-FFF2-40B4-BE49-F238E27FC236}">
                <a16:creationId xmlns:a16="http://schemas.microsoft.com/office/drawing/2014/main" id="{B3F29A77-32D4-63BD-AE5A-98244ED8D5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objekt pre číslo snímky 6">
            <a:extLst>
              <a:ext uri="{FF2B5EF4-FFF2-40B4-BE49-F238E27FC236}">
                <a16:creationId xmlns:a16="http://schemas.microsoft.com/office/drawing/2014/main" id="{C76B6C52-01D8-80D8-67DB-0D25F17512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038625-82B7-4C39-A146-ADEF1F59D691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5160978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62E3CFD-B1AD-E492-1CEC-55CFB989D7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sk-SK"/>
              <a:t>Kliknutím upravte štýl predlohy nadpisu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5DB1A088-5341-C7B3-2D86-AE2F51B83DB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4" name="Zástupný objekt pre obsah 3">
            <a:extLst>
              <a:ext uri="{FF2B5EF4-FFF2-40B4-BE49-F238E27FC236}">
                <a16:creationId xmlns:a16="http://schemas.microsoft.com/office/drawing/2014/main" id="{B705D4DA-AC63-B89C-BD34-693814F8CE8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5" name="Zástupný text 4">
            <a:extLst>
              <a:ext uri="{FF2B5EF4-FFF2-40B4-BE49-F238E27FC236}">
                <a16:creationId xmlns:a16="http://schemas.microsoft.com/office/drawing/2014/main" id="{1C52B4F0-295D-6C3A-DF8B-FB876EA40EF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6" name="Zástupný objekt pre obsah 5">
            <a:extLst>
              <a:ext uri="{FF2B5EF4-FFF2-40B4-BE49-F238E27FC236}">
                <a16:creationId xmlns:a16="http://schemas.microsoft.com/office/drawing/2014/main" id="{53C3314E-A01F-D962-FEF6-758B32F0578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7" name="Zástupný objekt pre dátum 6">
            <a:extLst>
              <a:ext uri="{FF2B5EF4-FFF2-40B4-BE49-F238E27FC236}">
                <a16:creationId xmlns:a16="http://schemas.microsoft.com/office/drawing/2014/main" id="{7BF301AF-02D4-2B1B-C9EC-2DC750BB00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C340E9-FDB3-4028-A115-51AC0074504C}" type="datetimeFigureOut">
              <a:rPr lang="sk-SK" smtClean="0"/>
              <a:t>10. 6. 2024</a:t>
            </a:fld>
            <a:endParaRPr lang="sk-SK"/>
          </a:p>
        </p:txBody>
      </p:sp>
      <p:sp>
        <p:nvSpPr>
          <p:cNvPr id="8" name="Zástupný objekt pre pätu 7">
            <a:extLst>
              <a:ext uri="{FF2B5EF4-FFF2-40B4-BE49-F238E27FC236}">
                <a16:creationId xmlns:a16="http://schemas.microsoft.com/office/drawing/2014/main" id="{C88B4C68-D7D9-395D-097E-5DF079F4F3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9" name="Zástupný objekt pre číslo snímky 8">
            <a:extLst>
              <a:ext uri="{FF2B5EF4-FFF2-40B4-BE49-F238E27FC236}">
                <a16:creationId xmlns:a16="http://schemas.microsoft.com/office/drawing/2014/main" id="{7A7AA2DF-5B71-F42A-A4D5-D49E3D810A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038625-82B7-4C39-A146-ADEF1F59D691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3702484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Len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465E46F-0E30-856A-0757-46449414D4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Kliknutím upravte štýl predlohy nadpisu</a:t>
            </a:r>
          </a:p>
        </p:txBody>
      </p:sp>
      <p:sp>
        <p:nvSpPr>
          <p:cNvPr id="3" name="Zástupný objekt pre dátum 2">
            <a:extLst>
              <a:ext uri="{FF2B5EF4-FFF2-40B4-BE49-F238E27FC236}">
                <a16:creationId xmlns:a16="http://schemas.microsoft.com/office/drawing/2014/main" id="{13301260-0F60-9F0B-9EAE-C555A99862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C340E9-FDB3-4028-A115-51AC0074504C}" type="datetimeFigureOut">
              <a:rPr lang="sk-SK" smtClean="0"/>
              <a:t>10. 6. 2024</a:t>
            </a:fld>
            <a:endParaRPr lang="sk-SK"/>
          </a:p>
        </p:txBody>
      </p:sp>
      <p:sp>
        <p:nvSpPr>
          <p:cNvPr id="4" name="Zástupný objekt pre pätu 3">
            <a:extLst>
              <a:ext uri="{FF2B5EF4-FFF2-40B4-BE49-F238E27FC236}">
                <a16:creationId xmlns:a16="http://schemas.microsoft.com/office/drawing/2014/main" id="{D2AA8C09-E0C6-E1EA-09AD-7E9D4888DE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5" name="Zástupný objekt pre číslo snímky 4">
            <a:extLst>
              <a:ext uri="{FF2B5EF4-FFF2-40B4-BE49-F238E27FC236}">
                <a16:creationId xmlns:a16="http://schemas.microsoft.com/office/drawing/2014/main" id="{98857AEC-7F61-9F44-B769-825A9955A7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038625-82B7-4C39-A146-ADEF1F59D691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1205960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dátum 1">
            <a:extLst>
              <a:ext uri="{FF2B5EF4-FFF2-40B4-BE49-F238E27FC236}">
                <a16:creationId xmlns:a16="http://schemas.microsoft.com/office/drawing/2014/main" id="{D40C6D46-1875-4B72-724B-1B1FA085E6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C340E9-FDB3-4028-A115-51AC0074504C}" type="datetimeFigureOut">
              <a:rPr lang="sk-SK" smtClean="0"/>
              <a:t>10. 6. 2024</a:t>
            </a:fld>
            <a:endParaRPr lang="sk-SK"/>
          </a:p>
        </p:txBody>
      </p:sp>
      <p:sp>
        <p:nvSpPr>
          <p:cNvPr id="3" name="Zástupný objekt pre pätu 2">
            <a:extLst>
              <a:ext uri="{FF2B5EF4-FFF2-40B4-BE49-F238E27FC236}">
                <a16:creationId xmlns:a16="http://schemas.microsoft.com/office/drawing/2014/main" id="{075F275F-EB67-D944-F354-C7A9009F0D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4" name="Zástupný objekt pre číslo snímky 3">
            <a:extLst>
              <a:ext uri="{FF2B5EF4-FFF2-40B4-BE49-F238E27FC236}">
                <a16:creationId xmlns:a16="http://schemas.microsoft.com/office/drawing/2014/main" id="{053A9DA0-F837-F41D-FDE3-8CE4EB10AC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038625-82B7-4C39-A146-ADEF1F59D691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446000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508D0A9-FF86-59F4-FC99-BD6432868D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k-SK"/>
              <a:t>Kliknutím upravte štýl predlohy nadpisu</a:t>
            </a:r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6BB8EF00-EC7E-CAD9-4D9B-E78F9FB8A79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7E42DA46-A559-7874-9F56-B92F5BDC440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5" name="Zástupný objekt pre dátum 4">
            <a:extLst>
              <a:ext uri="{FF2B5EF4-FFF2-40B4-BE49-F238E27FC236}">
                <a16:creationId xmlns:a16="http://schemas.microsoft.com/office/drawing/2014/main" id="{AF671FFF-3FB7-FE70-2247-4C80B4035C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C340E9-FDB3-4028-A115-51AC0074504C}" type="datetimeFigureOut">
              <a:rPr lang="sk-SK" smtClean="0"/>
              <a:t>10. 6. 2024</a:t>
            </a:fld>
            <a:endParaRPr lang="sk-SK"/>
          </a:p>
        </p:txBody>
      </p:sp>
      <p:sp>
        <p:nvSpPr>
          <p:cNvPr id="6" name="Zástupný objekt pre pätu 5">
            <a:extLst>
              <a:ext uri="{FF2B5EF4-FFF2-40B4-BE49-F238E27FC236}">
                <a16:creationId xmlns:a16="http://schemas.microsoft.com/office/drawing/2014/main" id="{3CD739B4-965B-747E-1DDF-F062B01276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objekt pre číslo snímky 6">
            <a:extLst>
              <a:ext uri="{FF2B5EF4-FFF2-40B4-BE49-F238E27FC236}">
                <a16:creationId xmlns:a16="http://schemas.microsoft.com/office/drawing/2014/main" id="{BDF88689-9B13-03AB-75E3-C174CDE257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038625-82B7-4C39-A146-ADEF1F59D691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167593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ok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A09F5C1-070D-FE7D-3C03-890FF1E2B4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k-SK"/>
              <a:t>Kliknutím upravte štýl predlohy nadpisu</a:t>
            </a:r>
          </a:p>
        </p:txBody>
      </p:sp>
      <p:sp>
        <p:nvSpPr>
          <p:cNvPr id="3" name="Zástupný objekt pre obrázok 2">
            <a:extLst>
              <a:ext uri="{FF2B5EF4-FFF2-40B4-BE49-F238E27FC236}">
                <a16:creationId xmlns:a16="http://schemas.microsoft.com/office/drawing/2014/main" id="{B1C93EAB-EB1D-E1EB-E3FA-A1C74DDDC6D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k-SK"/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3ED1FDFB-AB5C-5EE7-26EB-E1CA8933553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5" name="Zástupný objekt pre dátum 4">
            <a:extLst>
              <a:ext uri="{FF2B5EF4-FFF2-40B4-BE49-F238E27FC236}">
                <a16:creationId xmlns:a16="http://schemas.microsoft.com/office/drawing/2014/main" id="{0693FE75-A7F5-AD33-8FEC-20DD718F01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C340E9-FDB3-4028-A115-51AC0074504C}" type="datetimeFigureOut">
              <a:rPr lang="sk-SK" smtClean="0"/>
              <a:t>10. 6. 2024</a:t>
            </a:fld>
            <a:endParaRPr lang="sk-SK"/>
          </a:p>
        </p:txBody>
      </p:sp>
      <p:sp>
        <p:nvSpPr>
          <p:cNvPr id="6" name="Zástupný objekt pre pätu 5">
            <a:extLst>
              <a:ext uri="{FF2B5EF4-FFF2-40B4-BE49-F238E27FC236}">
                <a16:creationId xmlns:a16="http://schemas.microsoft.com/office/drawing/2014/main" id="{A805F369-CB7F-DD4A-B792-7882ADF2F7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objekt pre číslo snímky 6">
            <a:extLst>
              <a:ext uri="{FF2B5EF4-FFF2-40B4-BE49-F238E27FC236}">
                <a16:creationId xmlns:a16="http://schemas.microsoft.com/office/drawing/2014/main" id="{1387712D-26EC-885A-04A2-82C2807ADE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038625-82B7-4C39-A146-ADEF1F59D691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0106020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nadpis 1">
            <a:extLst>
              <a:ext uri="{FF2B5EF4-FFF2-40B4-BE49-F238E27FC236}">
                <a16:creationId xmlns:a16="http://schemas.microsoft.com/office/drawing/2014/main" id="{84460F0F-8B05-A7F0-B6DB-94C2B6EC32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k-SK"/>
              <a:t>Kliknutím upravte štýl predlohy nadpisu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872284D4-1885-C194-7A15-D44D4076509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4" name="Zástupný objekt pre dátum 3">
            <a:extLst>
              <a:ext uri="{FF2B5EF4-FFF2-40B4-BE49-F238E27FC236}">
                <a16:creationId xmlns:a16="http://schemas.microsoft.com/office/drawing/2014/main" id="{6CDCE9D0-5397-D790-E6D5-3DE906E4F0A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8C340E9-FDB3-4028-A115-51AC0074504C}" type="datetimeFigureOut">
              <a:rPr lang="sk-SK" smtClean="0"/>
              <a:t>10. 6. 2024</a:t>
            </a:fld>
            <a:endParaRPr lang="sk-SK"/>
          </a:p>
        </p:txBody>
      </p:sp>
      <p:sp>
        <p:nvSpPr>
          <p:cNvPr id="5" name="Zástupný objekt pre pätu 4">
            <a:extLst>
              <a:ext uri="{FF2B5EF4-FFF2-40B4-BE49-F238E27FC236}">
                <a16:creationId xmlns:a16="http://schemas.microsoft.com/office/drawing/2014/main" id="{72CE7E09-D63B-845B-2925-A3E01A96337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k-SK"/>
          </a:p>
        </p:txBody>
      </p:sp>
      <p:sp>
        <p:nvSpPr>
          <p:cNvPr id="6" name="Zástupný objekt pre číslo snímky 5">
            <a:extLst>
              <a:ext uri="{FF2B5EF4-FFF2-40B4-BE49-F238E27FC236}">
                <a16:creationId xmlns:a16="http://schemas.microsoft.com/office/drawing/2014/main" id="{8A774D69-9C60-2226-705D-C5B6E13FE42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A038625-82B7-4C39-A146-ADEF1F59D691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995232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k-S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E91DC736-0EF8-4F87-9146-EBF1D2EE4D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Obrázok 2">
            <a:extLst>
              <a:ext uri="{FF2B5EF4-FFF2-40B4-BE49-F238E27FC236}">
                <a16:creationId xmlns:a16="http://schemas.microsoft.com/office/drawing/2014/main" id="{8189237F-8B9B-91E2-EFEF-86766C4E19D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5740" r="23298" b="3351"/>
          <a:stretch/>
        </p:blipFill>
        <p:spPr>
          <a:xfrm>
            <a:off x="3523488" y="10"/>
            <a:ext cx="8668512" cy="6857990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097CD68E-23E3-4007-8847-CD0944C4F7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756601" cy="6858000"/>
          </a:xfrm>
          <a:prstGeom prst="rect">
            <a:avLst/>
          </a:prstGeom>
          <a:gradFill>
            <a:gsLst>
              <a:gs pos="58000">
                <a:schemeClr val="bg1"/>
              </a:gs>
              <a:gs pos="35000">
                <a:schemeClr val="bg1">
                  <a:alpha val="79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59627132-2EDD-CC6D-E854-74071570F13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77980" y="1122363"/>
            <a:ext cx="4473161" cy="3204134"/>
          </a:xfrm>
        </p:spPr>
        <p:txBody>
          <a:bodyPr anchor="b">
            <a:normAutofit/>
          </a:bodyPr>
          <a:lstStyle/>
          <a:p>
            <a:pPr algn="l"/>
            <a:r>
              <a:rPr lang="sk-SK" sz="3700" b="1" dirty="0">
                <a:latin typeface="Abadi" panose="020B0604020104020204" pitchFamily="34" charset="0"/>
              </a:rPr>
              <a:t>Informácia </a:t>
            </a:r>
            <a:br>
              <a:rPr lang="sk-SK" sz="3700" b="1" dirty="0">
                <a:latin typeface="Abadi" panose="020B0604020104020204" pitchFamily="34" charset="0"/>
              </a:rPr>
            </a:br>
            <a:r>
              <a:rPr lang="sk-SK" sz="3700" b="1" dirty="0">
                <a:latin typeface="Abadi" panose="020B0604020104020204" pitchFamily="34" charset="0"/>
              </a:rPr>
              <a:t>o investičnom zámere</a:t>
            </a:r>
            <a:br>
              <a:rPr lang="sk-SK" sz="3700" b="1" dirty="0">
                <a:latin typeface="Abadi" panose="020B0604020104020204" pitchFamily="34" charset="0"/>
              </a:rPr>
            </a:br>
            <a:br>
              <a:rPr lang="sk-SK" sz="3700" b="1" dirty="0">
                <a:latin typeface="Abadi" panose="020B0604020104020204" pitchFamily="34" charset="0"/>
              </a:rPr>
            </a:br>
            <a:r>
              <a:rPr lang="sk-SK" sz="4000" b="1" dirty="0">
                <a:latin typeface="Abadi" panose="020B0604020104020204" pitchFamily="34" charset="0"/>
              </a:rPr>
              <a:t>„</a:t>
            </a:r>
            <a:r>
              <a:rPr lang="sk-SK" sz="4000" b="1" dirty="0" err="1">
                <a:latin typeface="Abadi" panose="020B0604020104020204" pitchFamily="34" charset="0"/>
              </a:rPr>
              <a:t>Cyklochodník</a:t>
            </a:r>
            <a:r>
              <a:rPr lang="sk-SK" sz="4000" b="1" dirty="0">
                <a:latin typeface="Abadi" panose="020B0604020104020204" pitchFamily="34" charset="0"/>
              </a:rPr>
              <a:t> </a:t>
            </a:r>
            <a:br>
              <a:rPr lang="sk-SK" sz="4000" b="1" dirty="0">
                <a:latin typeface="Abadi" panose="020B0604020104020204" pitchFamily="34" charset="0"/>
              </a:rPr>
            </a:br>
            <a:r>
              <a:rPr lang="sk-SK" sz="4000" b="1" dirty="0">
                <a:latin typeface="Abadi" panose="020B0604020104020204" pitchFamily="34" charset="0"/>
              </a:rPr>
              <a:t>Stará Turá- Lubina“ </a:t>
            </a:r>
            <a:endParaRPr lang="sk-SK" sz="3700" b="1" dirty="0">
              <a:latin typeface="Abadi" panose="020B0604020104020204" pitchFamily="34" charset="0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AF2F604E-43BE-4DC3-B983-E071523364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759921" y="346791"/>
            <a:ext cx="146304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08C9B587-E65E-4B52-B37C-ABEBB6E879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1029" y="4546920"/>
            <a:ext cx="3977640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014285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9" name="Rectangle 28">
            <a:extLst>
              <a:ext uri="{FF2B5EF4-FFF2-40B4-BE49-F238E27FC236}">
                <a16:creationId xmlns:a16="http://schemas.microsoft.com/office/drawing/2014/main" id="{1607EC0B-6F18-4CC6-A161-42CC6FAB22E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Obrázok 4">
            <a:extLst>
              <a:ext uri="{FF2B5EF4-FFF2-40B4-BE49-F238E27FC236}">
                <a16:creationId xmlns:a16="http://schemas.microsoft.com/office/drawing/2014/main" id="{9E5651E7-FA53-DB51-3D4F-14E2DD7E2CB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3174" r="5262" b="1"/>
          <a:stretch/>
        </p:blipFill>
        <p:spPr>
          <a:xfrm>
            <a:off x="49223" y="-1"/>
            <a:ext cx="6324601" cy="6857264"/>
          </a:xfrm>
          <a:prstGeom prst="rect">
            <a:avLst/>
          </a:prstGeom>
        </p:spPr>
      </p:pic>
      <p:grpSp>
        <p:nvGrpSpPr>
          <p:cNvPr id="31" name="Group 30">
            <a:extLst>
              <a:ext uri="{FF2B5EF4-FFF2-40B4-BE49-F238E27FC236}">
                <a16:creationId xmlns:a16="http://schemas.microsoft.com/office/drawing/2014/main" id="{2F263D67-9B31-4F2B-B228-27FD3112D7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0"/>
            <a:ext cx="6423049" cy="6858001"/>
            <a:chOff x="0" y="0"/>
            <a:chExt cx="6423049" cy="6858001"/>
          </a:xfrm>
        </p:grpSpPr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id="{00DF1CD8-441E-4077-9B3C-7E96D92E057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0"/>
              <a:ext cx="6018714" cy="6858000"/>
            </a:xfrm>
            <a:custGeom>
              <a:avLst/>
              <a:gdLst>
                <a:gd name="connsiteX0" fmla="*/ 0 w 6018714"/>
                <a:gd name="connsiteY0" fmla="*/ 6499477 h 6858000"/>
                <a:gd name="connsiteX1" fmla="*/ 248639 w 6018714"/>
                <a:gd name="connsiteY1" fmla="*/ 6701197 h 6858000"/>
                <a:gd name="connsiteX2" fmla="*/ 392359 w 6018714"/>
                <a:gd name="connsiteY2" fmla="*/ 6814935 h 6858000"/>
                <a:gd name="connsiteX3" fmla="*/ 448656 w 6018714"/>
                <a:gd name="connsiteY3" fmla="*/ 6858000 h 6858000"/>
                <a:gd name="connsiteX4" fmla="*/ 0 w 6018714"/>
                <a:gd name="connsiteY4" fmla="*/ 6858000 h 6858000"/>
                <a:gd name="connsiteX5" fmla="*/ 998246 w 6018714"/>
                <a:gd name="connsiteY5" fmla="*/ 0 h 6858000"/>
                <a:gd name="connsiteX6" fmla="*/ 1984114 w 6018714"/>
                <a:gd name="connsiteY6" fmla="*/ 0 h 6858000"/>
                <a:gd name="connsiteX7" fmla="*/ 2011390 w 6018714"/>
                <a:gd name="connsiteY7" fmla="*/ 2333 h 6858000"/>
                <a:gd name="connsiteX8" fmla="*/ 4182319 w 6018714"/>
                <a:gd name="connsiteY8" fmla="*/ 838030 h 6858000"/>
                <a:gd name="connsiteX9" fmla="*/ 4785565 w 6018714"/>
                <a:gd name="connsiteY9" fmla="*/ 1338564 h 6858000"/>
                <a:gd name="connsiteX10" fmla="*/ 5695308 w 6018714"/>
                <a:gd name="connsiteY10" fmla="*/ 2616232 h 6858000"/>
                <a:gd name="connsiteX11" fmla="*/ 5937944 w 6018714"/>
                <a:gd name="connsiteY11" fmla="*/ 3368583 h 6858000"/>
                <a:gd name="connsiteX12" fmla="*/ 6018677 w 6018714"/>
                <a:gd name="connsiteY12" fmla="*/ 4153681 h 6858000"/>
                <a:gd name="connsiteX13" fmla="*/ 5990165 w 6018714"/>
                <a:gd name="connsiteY13" fmla="*/ 4557147 h 6858000"/>
                <a:gd name="connsiteX14" fmla="*/ 5982312 w 6018714"/>
                <a:gd name="connsiteY14" fmla="*/ 4607451 h 6858000"/>
                <a:gd name="connsiteX15" fmla="*/ 5972856 w 6018714"/>
                <a:gd name="connsiteY15" fmla="*/ 4657609 h 6858000"/>
                <a:gd name="connsiteX16" fmla="*/ 5951328 w 6018714"/>
                <a:gd name="connsiteY16" fmla="*/ 4757628 h 6858000"/>
                <a:gd name="connsiteX17" fmla="*/ 5893141 w 6018714"/>
                <a:gd name="connsiteY17" fmla="*/ 4953827 h 6858000"/>
                <a:gd name="connsiteX18" fmla="*/ 5817644 w 6018714"/>
                <a:gd name="connsiteY18" fmla="*/ 5141915 h 6858000"/>
                <a:gd name="connsiteX19" fmla="*/ 5728909 w 6018714"/>
                <a:gd name="connsiteY19" fmla="*/ 5322626 h 6858000"/>
                <a:gd name="connsiteX20" fmla="*/ 5532095 w 6018714"/>
                <a:gd name="connsiteY20" fmla="*/ 5663839 h 6858000"/>
                <a:gd name="connsiteX21" fmla="*/ 5330043 w 6018714"/>
                <a:gd name="connsiteY21" fmla="*/ 5988236 h 6858000"/>
                <a:gd name="connsiteX22" fmla="*/ 5232580 w 6018714"/>
                <a:gd name="connsiteY22" fmla="*/ 6146081 h 6858000"/>
                <a:gd name="connsiteX23" fmla="*/ 5183269 w 6018714"/>
                <a:gd name="connsiteY23" fmla="*/ 6227660 h 6858000"/>
                <a:gd name="connsiteX24" fmla="*/ 5131628 w 6018714"/>
                <a:gd name="connsiteY24" fmla="*/ 6311451 h 6858000"/>
                <a:gd name="connsiteX25" fmla="*/ 4910811 w 6018714"/>
                <a:gd name="connsiteY25" fmla="*/ 6641009 h 6858000"/>
                <a:gd name="connsiteX26" fmla="*/ 4788885 w 6018714"/>
                <a:gd name="connsiteY26" fmla="*/ 6800448 h 6858000"/>
                <a:gd name="connsiteX27" fmla="*/ 4739213 w 6018714"/>
                <a:gd name="connsiteY27" fmla="*/ 6858000 h 6858000"/>
                <a:gd name="connsiteX28" fmla="*/ 3950454 w 6018714"/>
                <a:gd name="connsiteY28" fmla="*/ 6858000 h 6858000"/>
                <a:gd name="connsiteX29" fmla="*/ 4012997 w 6018714"/>
                <a:gd name="connsiteY29" fmla="*/ 6806378 h 6858000"/>
                <a:gd name="connsiteX30" fmla="*/ 4268871 w 6018714"/>
                <a:gd name="connsiteY30" fmla="*/ 6566512 h 6858000"/>
                <a:gd name="connsiteX31" fmla="*/ 4750072 w 6018714"/>
                <a:gd name="connsiteY31" fmla="*/ 6033375 h 6858000"/>
                <a:gd name="connsiteX32" fmla="*/ 4806075 w 6018714"/>
                <a:gd name="connsiteY32" fmla="*/ 5961092 h 6858000"/>
                <a:gd name="connsiteX33" fmla="*/ 4863244 w 6018714"/>
                <a:gd name="connsiteY33" fmla="*/ 5885856 h 6858000"/>
                <a:gd name="connsiteX34" fmla="*/ 4982235 w 6018714"/>
                <a:gd name="connsiteY34" fmla="*/ 5732288 h 6858000"/>
                <a:gd name="connsiteX35" fmla="*/ 5221526 w 6018714"/>
                <a:gd name="connsiteY35" fmla="*/ 5438135 h 6858000"/>
                <a:gd name="connsiteX36" fmla="*/ 5442633 w 6018714"/>
                <a:gd name="connsiteY36" fmla="*/ 5146193 h 6858000"/>
                <a:gd name="connsiteX37" fmla="*/ 5538350 w 6018714"/>
                <a:gd name="connsiteY37" fmla="*/ 4995133 h 6858000"/>
                <a:gd name="connsiteX38" fmla="*/ 5621702 w 6018714"/>
                <a:gd name="connsiteY38" fmla="*/ 4839205 h 6858000"/>
                <a:gd name="connsiteX39" fmla="*/ 5741275 w 6018714"/>
                <a:gd name="connsiteY39" fmla="*/ 4507728 h 6858000"/>
                <a:gd name="connsiteX40" fmla="*/ 5781714 w 6018714"/>
                <a:gd name="connsiteY40" fmla="*/ 4153681 h 6858000"/>
                <a:gd name="connsiteX41" fmla="*/ 5685706 w 6018714"/>
                <a:gd name="connsiteY41" fmla="*/ 3428918 h 6858000"/>
                <a:gd name="connsiteX42" fmla="*/ 5422122 w 6018714"/>
                <a:gd name="connsiteY42" fmla="*/ 2750328 h 6858000"/>
                <a:gd name="connsiteX43" fmla="*/ 5033730 w 6018714"/>
                <a:gd name="connsiteY43" fmla="*/ 2136204 h 6858000"/>
                <a:gd name="connsiteX44" fmla="*/ 4542784 w 6018714"/>
                <a:gd name="connsiteY44" fmla="*/ 1601886 h 6858000"/>
                <a:gd name="connsiteX45" fmla="*/ 2668605 w 6018714"/>
                <a:gd name="connsiteY45" fmla="*/ 539746 h 6858000"/>
                <a:gd name="connsiteX46" fmla="*/ 1965570 w 6018714"/>
                <a:gd name="connsiteY46" fmla="*/ 389865 h 6858000"/>
                <a:gd name="connsiteX47" fmla="*/ 1249006 w 6018714"/>
                <a:gd name="connsiteY47" fmla="*/ 363461 h 6858000"/>
                <a:gd name="connsiteX48" fmla="*/ 542188 w 6018714"/>
                <a:gd name="connsiteY48" fmla="*/ 465544 h 6858000"/>
                <a:gd name="connsiteX49" fmla="*/ 37349 w 6018714"/>
                <a:gd name="connsiteY49" fmla="*/ 636266 h 6858000"/>
                <a:gd name="connsiteX50" fmla="*/ 0 w 6018714"/>
                <a:gd name="connsiteY50" fmla="*/ 653785 h 6858000"/>
                <a:gd name="connsiteX51" fmla="*/ 0 w 6018714"/>
                <a:gd name="connsiteY51" fmla="*/ 255198 h 6858000"/>
                <a:gd name="connsiteX52" fmla="*/ 167136 w 6018714"/>
                <a:gd name="connsiteY52" fmla="*/ 188295 h 6858000"/>
                <a:gd name="connsiteX53" fmla="*/ 451417 w 6018714"/>
                <a:gd name="connsiteY53" fmla="*/ 101466 h 6858000"/>
                <a:gd name="connsiteX54" fmla="*/ 836914 w 6018714"/>
                <a:gd name="connsiteY54" fmla="*/ 21393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</a:cxnLst>
              <a:rect l="l" t="t" r="r" b="b"/>
              <a:pathLst>
                <a:path w="6018714" h="6858000">
                  <a:moveTo>
                    <a:pt x="0" y="6499477"/>
                  </a:moveTo>
                  <a:lnTo>
                    <a:pt x="248639" y="6701197"/>
                  </a:lnTo>
                  <a:cubicBezTo>
                    <a:pt x="296496" y="6739700"/>
                    <a:pt x="344500" y="6777613"/>
                    <a:pt x="392359" y="6814935"/>
                  </a:cubicBezTo>
                  <a:lnTo>
                    <a:pt x="448656" y="6858000"/>
                  </a:lnTo>
                  <a:lnTo>
                    <a:pt x="0" y="6858000"/>
                  </a:lnTo>
                  <a:close/>
                  <a:moveTo>
                    <a:pt x="998246" y="0"/>
                  </a:moveTo>
                  <a:lnTo>
                    <a:pt x="1984114" y="0"/>
                  </a:lnTo>
                  <a:lnTo>
                    <a:pt x="2011390" y="2333"/>
                  </a:lnTo>
                  <a:cubicBezTo>
                    <a:pt x="2791770" y="95667"/>
                    <a:pt x="3537428" y="382707"/>
                    <a:pt x="4182319" y="838030"/>
                  </a:cubicBezTo>
                  <a:cubicBezTo>
                    <a:pt x="4396386" y="988089"/>
                    <a:pt x="4598134" y="1155477"/>
                    <a:pt x="4785565" y="1338564"/>
                  </a:cubicBezTo>
                  <a:cubicBezTo>
                    <a:pt x="5159266" y="1705003"/>
                    <a:pt x="5477110" y="2135318"/>
                    <a:pt x="5695308" y="2616232"/>
                  </a:cubicBezTo>
                  <a:cubicBezTo>
                    <a:pt x="5803975" y="2856910"/>
                    <a:pt x="5885376" y="3109302"/>
                    <a:pt x="5937944" y="3368583"/>
                  </a:cubicBezTo>
                  <a:cubicBezTo>
                    <a:pt x="5990936" y="3626845"/>
                    <a:pt x="6017985" y="3889887"/>
                    <a:pt x="6018677" y="4153681"/>
                  </a:cubicBezTo>
                  <a:cubicBezTo>
                    <a:pt x="6019393" y="4288706"/>
                    <a:pt x="6009862" y="4423598"/>
                    <a:pt x="5990165" y="4557147"/>
                  </a:cubicBezTo>
                  <a:lnTo>
                    <a:pt x="5982312" y="4607451"/>
                  </a:lnTo>
                  <a:lnTo>
                    <a:pt x="5972856" y="4657609"/>
                  </a:lnTo>
                  <a:cubicBezTo>
                    <a:pt x="5966601" y="4691096"/>
                    <a:pt x="5959037" y="4724287"/>
                    <a:pt x="5951328" y="4757628"/>
                  </a:cubicBezTo>
                  <a:cubicBezTo>
                    <a:pt x="5934889" y="4823863"/>
                    <a:pt x="5915834" y="4890100"/>
                    <a:pt x="5893141" y="4953827"/>
                  </a:cubicBezTo>
                  <a:cubicBezTo>
                    <a:pt x="5870448" y="5017556"/>
                    <a:pt x="5845282" y="5080252"/>
                    <a:pt x="5817644" y="5141915"/>
                  </a:cubicBezTo>
                  <a:cubicBezTo>
                    <a:pt x="5790005" y="5203578"/>
                    <a:pt x="5760040" y="5263619"/>
                    <a:pt x="5728909" y="5322626"/>
                  </a:cubicBezTo>
                  <a:cubicBezTo>
                    <a:pt x="5666505" y="5440642"/>
                    <a:pt x="5599591" y="5553937"/>
                    <a:pt x="5532095" y="5663839"/>
                  </a:cubicBezTo>
                  <a:lnTo>
                    <a:pt x="5330043" y="5988236"/>
                  </a:lnTo>
                  <a:cubicBezTo>
                    <a:pt x="5297022" y="6041195"/>
                    <a:pt x="5264148" y="6093565"/>
                    <a:pt x="5232580" y="6146081"/>
                  </a:cubicBezTo>
                  <a:lnTo>
                    <a:pt x="5183269" y="6227660"/>
                  </a:lnTo>
                  <a:cubicBezTo>
                    <a:pt x="5166103" y="6255541"/>
                    <a:pt x="5149375" y="6283717"/>
                    <a:pt x="5131628" y="6311451"/>
                  </a:cubicBezTo>
                  <a:cubicBezTo>
                    <a:pt x="5062676" y="6423417"/>
                    <a:pt x="4988635" y="6533174"/>
                    <a:pt x="4910811" y="6641009"/>
                  </a:cubicBezTo>
                  <a:cubicBezTo>
                    <a:pt x="4871725" y="6695377"/>
                    <a:pt x="4831064" y="6748547"/>
                    <a:pt x="4788885" y="6800448"/>
                  </a:cubicBezTo>
                  <a:lnTo>
                    <a:pt x="4739213" y="6858000"/>
                  </a:lnTo>
                  <a:lnTo>
                    <a:pt x="3950454" y="6858000"/>
                  </a:lnTo>
                  <a:lnTo>
                    <a:pt x="4012997" y="6806378"/>
                  </a:lnTo>
                  <a:cubicBezTo>
                    <a:pt x="4100089" y="6729374"/>
                    <a:pt x="4185375" y="6649419"/>
                    <a:pt x="4268871" y="6566512"/>
                  </a:cubicBezTo>
                  <a:cubicBezTo>
                    <a:pt x="4439315" y="6398398"/>
                    <a:pt x="4599980" y="6220387"/>
                    <a:pt x="4750072" y="6033375"/>
                  </a:cubicBezTo>
                  <a:cubicBezTo>
                    <a:pt x="4769418" y="6009920"/>
                    <a:pt x="4787311" y="5985138"/>
                    <a:pt x="4806075" y="5961092"/>
                  </a:cubicBezTo>
                  <a:lnTo>
                    <a:pt x="4863244" y="5885856"/>
                  </a:lnTo>
                  <a:cubicBezTo>
                    <a:pt x="4902520" y="5833635"/>
                    <a:pt x="4942184" y="5782445"/>
                    <a:pt x="4982235" y="5732288"/>
                  </a:cubicBezTo>
                  <a:cubicBezTo>
                    <a:pt x="5061513" y="5631533"/>
                    <a:pt x="5143556" y="5534760"/>
                    <a:pt x="5221526" y="5438135"/>
                  </a:cubicBezTo>
                  <a:cubicBezTo>
                    <a:pt x="5299495" y="5341509"/>
                    <a:pt x="5374846" y="5245326"/>
                    <a:pt x="5442633" y="5146193"/>
                  </a:cubicBezTo>
                  <a:cubicBezTo>
                    <a:pt x="5476091" y="5096480"/>
                    <a:pt x="5508530" y="5046176"/>
                    <a:pt x="5538350" y="4995133"/>
                  </a:cubicBezTo>
                  <a:cubicBezTo>
                    <a:pt x="5568171" y="4944091"/>
                    <a:pt x="5596245" y="4892164"/>
                    <a:pt x="5621702" y="4839205"/>
                  </a:cubicBezTo>
                  <a:cubicBezTo>
                    <a:pt x="5673203" y="4733405"/>
                    <a:pt x="5713291" y="4622262"/>
                    <a:pt x="5741275" y="4507728"/>
                  </a:cubicBezTo>
                  <a:cubicBezTo>
                    <a:pt x="5767878" y="4391630"/>
                    <a:pt x="5781445" y="4272861"/>
                    <a:pt x="5781714" y="4153681"/>
                  </a:cubicBezTo>
                  <a:cubicBezTo>
                    <a:pt x="5781640" y="3908842"/>
                    <a:pt x="5749352" y="3665096"/>
                    <a:pt x="5685706" y="3428918"/>
                  </a:cubicBezTo>
                  <a:cubicBezTo>
                    <a:pt x="5621295" y="3194067"/>
                    <a:pt x="5532959" y="2966636"/>
                    <a:pt x="5422122" y="2750328"/>
                  </a:cubicBezTo>
                  <a:cubicBezTo>
                    <a:pt x="5312356" y="2533473"/>
                    <a:pt x="5182293" y="2327817"/>
                    <a:pt x="5033730" y="2136204"/>
                  </a:cubicBezTo>
                  <a:cubicBezTo>
                    <a:pt x="4885345" y="1944281"/>
                    <a:pt x="4721094" y="1765530"/>
                    <a:pt x="4542784" y="1601886"/>
                  </a:cubicBezTo>
                  <a:cubicBezTo>
                    <a:pt x="4001273" y="1114380"/>
                    <a:pt x="3361806" y="751985"/>
                    <a:pt x="2668605" y="539746"/>
                  </a:cubicBezTo>
                  <a:cubicBezTo>
                    <a:pt x="2438667" y="470493"/>
                    <a:pt x="2203536" y="420366"/>
                    <a:pt x="1965570" y="389865"/>
                  </a:cubicBezTo>
                  <a:cubicBezTo>
                    <a:pt x="1727936" y="359890"/>
                    <a:pt x="1488166" y="351053"/>
                    <a:pt x="1249006" y="363461"/>
                  </a:cubicBezTo>
                  <a:cubicBezTo>
                    <a:pt x="1010718" y="374400"/>
                    <a:pt x="774017" y="408587"/>
                    <a:pt x="542188" y="465544"/>
                  </a:cubicBezTo>
                  <a:cubicBezTo>
                    <a:pt x="369418" y="508120"/>
                    <a:pt x="200552" y="565242"/>
                    <a:pt x="37349" y="636266"/>
                  </a:cubicBezTo>
                  <a:lnTo>
                    <a:pt x="0" y="653785"/>
                  </a:lnTo>
                  <a:lnTo>
                    <a:pt x="0" y="255198"/>
                  </a:lnTo>
                  <a:lnTo>
                    <a:pt x="167136" y="188295"/>
                  </a:lnTo>
                  <a:cubicBezTo>
                    <a:pt x="260597" y="155379"/>
                    <a:pt x="355437" y="126405"/>
                    <a:pt x="451417" y="101466"/>
                  </a:cubicBezTo>
                  <a:cubicBezTo>
                    <a:pt x="578649" y="68513"/>
                    <a:pt x="707299" y="41799"/>
                    <a:pt x="836914" y="21393"/>
                  </a:cubicBezTo>
                  <a:close/>
                </a:path>
              </a:pathLst>
            </a:custGeom>
            <a:solidFill>
              <a:schemeClr val="bg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sz="800"/>
            </a:p>
          </p:txBody>
        </p:sp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id="{DE9C0434-209D-4C7E-BE2D-26B74B698D4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38834"/>
              <a:ext cx="6015920" cy="6819166"/>
            </a:xfrm>
            <a:custGeom>
              <a:avLst/>
              <a:gdLst>
                <a:gd name="connsiteX0" fmla="*/ 0 w 6015920"/>
                <a:gd name="connsiteY0" fmla="*/ 6143989 h 6819166"/>
                <a:gd name="connsiteX1" fmla="*/ 134018 w 6015920"/>
                <a:gd name="connsiteY1" fmla="*/ 6248665 h 6819166"/>
                <a:gd name="connsiteX2" fmla="*/ 880799 w 6015920"/>
                <a:gd name="connsiteY2" fmla="*/ 6790482 h 6819166"/>
                <a:gd name="connsiteX3" fmla="*/ 929680 w 6015920"/>
                <a:gd name="connsiteY3" fmla="*/ 6819166 h 6819166"/>
                <a:gd name="connsiteX4" fmla="*/ 0 w 6015920"/>
                <a:gd name="connsiteY4" fmla="*/ 6819166 h 6819166"/>
                <a:gd name="connsiteX5" fmla="*/ 1408589 w 6015920"/>
                <a:gd name="connsiteY5" fmla="*/ 0 h 6819166"/>
                <a:gd name="connsiteX6" fmla="*/ 1409171 w 6015920"/>
                <a:gd name="connsiteY6" fmla="*/ 294 h 6819166"/>
                <a:gd name="connsiteX7" fmla="*/ 6015920 w 6015920"/>
                <a:gd name="connsiteY7" fmla="*/ 4129828 h 6819166"/>
                <a:gd name="connsiteX8" fmla="*/ 5101088 w 6015920"/>
                <a:gd name="connsiteY8" fmla="*/ 6096419 h 6819166"/>
                <a:gd name="connsiteX9" fmla="*/ 4546786 w 6015920"/>
                <a:gd name="connsiteY9" fmla="*/ 6797679 h 6819166"/>
                <a:gd name="connsiteX10" fmla="*/ 4525032 w 6015920"/>
                <a:gd name="connsiteY10" fmla="*/ 6819166 h 6819166"/>
                <a:gd name="connsiteX11" fmla="*/ 3362009 w 6015920"/>
                <a:gd name="connsiteY11" fmla="*/ 6819166 h 6819166"/>
                <a:gd name="connsiteX12" fmla="*/ 3559506 w 6015920"/>
                <a:gd name="connsiteY12" fmla="*/ 6694254 h 6819166"/>
                <a:gd name="connsiteX13" fmla="*/ 4499295 w 6015920"/>
                <a:gd name="connsiteY13" fmla="*/ 5685109 h 6819166"/>
                <a:gd name="connsiteX14" fmla="*/ 4763752 w 6015920"/>
                <a:gd name="connsiteY14" fmla="*/ 5310428 h 6819166"/>
                <a:gd name="connsiteX15" fmla="*/ 5288592 w 6015920"/>
                <a:gd name="connsiteY15" fmla="*/ 4129828 h 6819166"/>
                <a:gd name="connsiteX16" fmla="*/ 4971477 w 6015920"/>
                <a:gd name="connsiteY16" fmla="*/ 2858526 h 6819166"/>
                <a:gd name="connsiteX17" fmla="*/ 4096938 w 6015920"/>
                <a:gd name="connsiteY17" fmla="*/ 1766138 h 6819166"/>
                <a:gd name="connsiteX18" fmla="*/ 2832696 w 6015920"/>
                <a:gd name="connsiteY18" fmla="*/ 1008719 h 6819166"/>
                <a:gd name="connsiteX19" fmla="*/ 1409171 w 6015920"/>
                <a:gd name="connsiteY19" fmla="*/ 732948 h 6819166"/>
                <a:gd name="connsiteX20" fmla="*/ 189877 w 6015920"/>
                <a:gd name="connsiteY20" fmla="*/ 989377 h 6819166"/>
                <a:gd name="connsiteX21" fmla="*/ 0 w 6015920"/>
                <a:gd name="connsiteY21" fmla="*/ 1091881 h 6819166"/>
                <a:gd name="connsiteX22" fmla="*/ 0 w 6015920"/>
                <a:gd name="connsiteY22" fmla="*/ 273645 h 6819166"/>
                <a:gd name="connsiteX23" fmla="*/ 53152 w 6015920"/>
                <a:gd name="connsiteY23" fmla="*/ 250589 h 6819166"/>
                <a:gd name="connsiteX24" fmla="*/ 1408589 w 6015920"/>
                <a:gd name="connsiteY24" fmla="*/ 0 h 68191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6015920" h="6819166">
                  <a:moveTo>
                    <a:pt x="0" y="6143989"/>
                  </a:moveTo>
                  <a:lnTo>
                    <a:pt x="134018" y="6248665"/>
                  </a:lnTo>
                  <a:cubicBezTo>
                    <a:pt x="404095" y="6461250"/>
                    <a:pt x="645672" y="6645215"/>
                    <a:pt x="880799" y="6790482"/>
                  </a:cubicBezTo>
                  <a:lnTo>
                    <a:pt x="929680" y="6819166"/>
                  </a:lnTo>
                  <a:lnTo>
                    <a:pt x="0" y="6819166"/>
                  </a:lnTo>
                  <a:close/>
                  <a:moveTo>
                    <a:pt x="1408589" y="0"/>
                  </a:moveTo>
                  <a:lnTo>
                    <a:pt x="1409171" y="294"/>
                  </a:lnTo>
                  <a:cubicBezTo>
                    <a:pt x="3696325" y="294"/>
                    <a:pt x="6015920" y="1849221"/>
                    <a:pt x="6015920" y="4129828"/>
                  </a:cubicBezTo>
                  <a:cubicBezTo>
                    <a:pt x="6015920" y="4985129"/>
                    <a:pt x="5545048" y="5437324"/>
                    <a:pt x="5101088" y="6096419"/>
                  </a:cubicBezTo>
                  <a:cubicBezTo>
                    <a:pt x="4927721" y="6353993"/>
                    <a:pt x="4744312" y="6588925"/>
                    <a:pt x="4546786" y="6797679"/>
                  </a:cubicBezTo>
                  <a:lnTo>
                    <a:pt x="4525032" y="6819166"/>
                  </a:lnTo>
                  <a:lnTo>
                    <a:pt x="3362009" y="6819166"/>
                  </a:lnTo>
                  <a:lnTo>
                    <a:pt x="3559506" y="6694254"/>
                  </a:lnTo>
                  <a:cubicBezTo>
                    <a:pt x="3895644" y="6458563"/>
                    <a:pt x="4202210" y="6126161"/>
                    <a:pt x="4499295" y="5685109"/>
                  </a:cubicBezTo>
                  <a:cubicBezTo>
                    <a:pt x="4589775" y="5550592"/>
                    <a:pt x="4678218" y="5428532"/>
                    <a:pt x="4763752" y="5310428"/>
                  </a:cubicBezTo>
                  <a:cubicBezTo>
                    <a:pt x="5118251" y="4820868"/>
                    <a:pt x="5288592" y="4566198"/>
                    <a:pt x="5288592" y="4129828"/>
                  </a:cubicBezTo>
                  <a:cubicBezTo>
                    <a:pt x="5288592" y="3696828"/>
                    <a:pt x="5181966" y="3269106"/>
                    <a:pt x="4971477" y="2858526"/>
                  </a:cubicBezTo>
                  <a:cubicBezTo>
                    <a:pt x="4765643" y="2456885"/>
                    <a:pt x="4471366" y="2089240"/>
                    <a:pt x="4096938" y="1766138"/>
                  </a:cubicBezTo>
                  <a:cubicBezTo>
                    <a:pt x="3720910" y="1443697"/>
                    <a:pt x="3293474" y="1187604"/>
                    <a:pt x="2832696" y="1008719"/>
                  </a:cubicBezTo>
                  <a:cubicBezTo>
                    <a:pt x="2360806" y="825703"/>
                    <a:pt x="1881933" y="732948"/>
                    <a:pt x="1409171" y="732948"/>
                  </a:cubicBezTo>
                  <a:cubicBezTo>
                    <a:pt x="963609" y="732948"/>
                    <a:pt x="553251" y="819255"/>
                    <a:pt x="189877" y="989377"/>
                  </a:cubicBezTo>
                  <a:lnTo>
                    <a:pt x="0" y="1091881"/>
                  </a:lnTo>
                  <a:lnTo>
                    <a:pt x="0" y="273645"/>
                  </a:lnTo>
                  <a:lnTo>
                    <a:pt x="53152" y="250589"/>
                  </a:lnTo>
                  <a:cubicBezTo>
                    <a:pt x="457881" y="88474"/>
                    <a:pt x="911201" y="0"/>
                    <a:pt x="1408589" y="0"/>
                  </a:cubicBezTo>
                  <a:close/>
                </a:path>
              </a:pathLst>
            </a:custGeom>
            <a:solidFill>
              <a:schemeClr val="bg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sz="800"/>
            </a:p>
          </p:txBody>
        </p:sp>
        <p:sp>
          <p:nvSpPr>
            <p:cNvPr id="34" name="Freeform: Shape 33">
              <a:extLst>
                <a:ext uri="{FF2B5EF4-FFF2-40B4-BE49-F238E27FC236}">
                  <a16:creationId xmlns:a16="http://schemas.microsoft.com/office/drawing/2014/main" id="{BA29CD07-3C0C-426E-8C5F-2382575ACBC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89880"/>
              <a:ext cx="5997097" cy="6768121"/>
            </a:xfrm>
            <a:custGeom>
              <a:avLst/>
              <a:gdLst>
                <a:gd name="connsiteX0" fmla="*/ 0 w 5997097"/>
                <a:gd name="connsiteY0" fmla="*/ 5929955 h 6768121"/>
                <a:gd name="connsiteX1" fmla="*/ 204947 w 5997097"/>
                <a:gd name="connsiteY1" fmla="*/ 6088753 h 6768121"/>
                <a:gd name="connsiteX2" fmla="*/ 1135927 w 5997097"/>
                <a:gd name="connsiteY2" fmla="*/ 6730112 h 6768121"/>
                <a:gd name="connsiteX3" fmla="*/ 1219620 w 5997097"/>
                <a:gd name="connsiteY3" fmla="*/ 6768121 h 6768121"/>
                <a:gd name="connsiteX4" fmla="*/ 0 w 5997097"/>
                <a:gd name="connsiteY4" fmla="*/ 6768121 h 6768121"/>
                <a:gd name="connsiteX5" fmla="*/ 1389767 w 5997097"/>
                <a:gd name="connsiteY5" fmla="*/ 0 h 6768121"/>
                <a:gd name="connsiteX6" fmla="*/ 1390348 w 5997097"/>
                <a:gd name="connsiteY6" fmla="*/ 292 h 6768121"/>
                <a:gd name="connsiteX7" fmla="*/ 5997097 w 5997097"/>
                <a:gd name="connsiteY7" fmla="*/ 4099802 h 6768121"/>
                <a:gd name="connsiteX8" fmla="*/ 5082265 w 5997097"/>
                <a:gd name="connsiteY8" fmla="*/ 6052096 h 6768121"/>
                <a:gd name="connsiteX9" fmla="*/ 4527964 w 5997097"/>
                <a:gd name="connsiteY9" fmla="*/ 6748257 h 6768121"/>
                <a:gd name="connsiteX10" fmla="*/ 4507706 w 5997097"/>
                <a:gd name="connsiteY10" fmla="*/ 6768121 h 6768121"/>
                <a:gd name="connsiteX11" fmla="*/ 3011909 w 5997097"/>
                <a:gd name="connsiteY11" fmla="*/ 6768121 h 6768121"/>
                <a:gd name="connsiteX12" fmla="*/ 3041514 w 5997097"/>
                <a:gd name="connsiteY12" fmla="*/ 6756841 h 6768121"/>
                <a:gd name="connsiteX13" fmla="*/ 3339587 w 5997097"/>
                <a:gd name="connsiteY13" fmla="*/ 6603120 h 6768121"/>
                <a:gd name="connsiteX14" fmla="*/ 4359591 w 5997097"/>
                <a:gd name="connsiteY14" fmla="*/ 5561878 h 6768121"/>
                <a:gd name="connsiteX15" fmla="*/ 4626956 w 5997097"/>
                <a:gd name="connsiteY15" fmla="*/ 5185850 h 6768121"/>
                <a:gd name="connsiteX16" fmla="*/ 5124303 w 5997097"/>
                <a:gd name="connsiteY16" fmla="*/ 4099802 h 6768121"/>
                <a:gd name="connsiteX17" fmla="*/ 4823481 w 5997097"/>
                <a:gd name="connsiteY17" fmla="*/ 2904512 h 6768121"/>
                <a:gd name="connsiteX18" fmla="*/ 3983561 w 5997097"/>
                <a:gd name="connsiteY18" fmla="*/ 1863706 h 6768121"/>
                <a:gd name="connsiteX19" fmla="*/ 2761651 w 5997097"/>
                <a:gd name="connsiteY19" fmla="*/ 1136378 h 6768121"/>
                <a:gd name="connsiteX20" fmla="*/ 1390348 w 5997097"/>
                <a:gd name="connsiteY20" fmla="*/ 873085 h 6768121"/>
                <a:gd name="connsiteX21" fmla="*/ 232295 w 5997097"/>
                <a:gd name="connsiteY21" fmla="*/ 1114121 h 6768121"/>
                <a:gd name="connsiteX22" fmla="*/ 0 w 5997097"/>
                <a:gd name="connsiteY22" fmla="*/ 1238681 h 6768121"/>
                <a:gd name="connsiteX23" fmla="*/ 0 w 5997097"/>
                <a:gd name="connsiteY23" fmla="*/ 263550 h 6768121"/>
                <a:gd name="connsiteX24" fmla="*/ 34329 w 5997097"/>
                <a:gd name="connsiteY24" fmla="*/ 248767 h 6768121"/>
                <a:gd name="connsiteX25" fmla="*/ 1389767 w 5997097"/>
                <a:gd name="connsiteY25" fmla="*/ 0 h 67681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5997097" h="6768121">
                  <a:moveTo>
                    <a:pt x="0" y="5929955"/>
                  </a:moveTo>
                  <a:lnTo>
                    <a:pt x="204947" y="6088753"/>
                  </a:lnTo>
                  <a:cubicBezTo>
                    <a:pt x="536028" y="6347537"/>
                    <a:pt x="834815" y="6574463"/>
                    <a:pt x="1135927" y="6730112"/>
                  </a:cubicBezTo>
                  <a:lnTo>
                    <a:pt x="1219620" y="6768121"/>
                  </a:lnTo>
                  <a:lnTo>
                    <a:pt x="0" y="6768121"/>
                  </a:lnTo>
                  <a:close/>
                  <a:moveTo>
                    <a:pt x="1389767" y="0"/>
                  </a:moveTo>
                  <a:lnTo>
                    <a:pt x="1390348" y="292"/>
                  </a:lnTo>
                  <a:cubicBezTo>
                    <a:pt x="3677502" y="292"/>
                    <a:pt x="5997097" y="1835776"/>
                    <a:pt x="5997097" y="4099802"/>
                  </a:cubicBezTo>
                  <a:cubicBezTo>
                    <a:pt x="5997097" y="4948885"/>
                    <a:pt x="5526225" y="5397792"/>
                    <a:pt x="5082265" y="6052096"/>
                  </a:cubicBezTo>
                  <a:cubicBezTo>
                    <a:pt x="4908898" y="6307797"/>
                    <a:pt x="4725489" y="6541021"/>
                    <a:pt x="4527964" y="6748257"/>
                  </a:cubicBezTo>
                  <a:lnTo>
                    <a:pt x="4507706" y="6768121"/>
                  </a:lnTo>
                  <a:lnTo>
                    <a:pt x="3011909" y="6768121"/>
                  </a:lnTo>
                  <a:lnTo>
                    <a:pt x="3041514" y="6756841"/>
                  </a:lnTo>
                  <a:cubicBezTo>
                    <a:pt x="3144608" y="6713092"/>
                    <a:pt x="3243834" y="6661888"/>
                    <a:pt x="3339587" y="6603120"/>
                  </a:cubicBezTo>
                  <a:cubicBezTo>
                    <a:pt x="3700923" y="6381722"/>
                    <a:pt x="4034475" y="6041040"/>
                    <a:pt x="4359591" y="5561878"/>
                  </a:cubicBezTo>
                  <a:cubicBezTo>
                    <a:pt x="4451526" y="5426449"/>
                    <a:pt x="4540696" y="5304113"/>
                    <a:pt x="4626956" y="5185850"/>
                  </a:cubicBezTo>
                  <a:cubicBezTo>
                    <a:pt x="4972001" y="4713668"/>
                    <a:pt x="5124303" y="4488342"/>
                    <a:pt x="5124303" y="4099802"/>
                  </a:cubicBezTo>
                  <a:cubicBezTo>
                    <a:pt x="5124303" y="3693373"/>
                    <a:pt x="5022478" y="3291306"/>
                    <a:pt x="4823481" y="2904512"/>
                  </a:cubicBezTo>
                  <a:cubicBezTo>
                    <a:pt x="4628994" y="2527756"/>
                    <a:pt x="4338498" y="2167874"/>
                    <a:pt x="3983561" y="1863706"/>
                  </a:cubicBezTo>
                  <a:cubicBezTo>
                    <a:pt x="3620116" y="1554184"/>
                    <a:pt x="3207009" y="1308274"/>
                    <a:pt x="2761651" y="1136378"/>
                  </a:cubicBezTo>
                  <a:cubicBezTo>
                    <a:pt x="2312890" y="964438"/>
                    <a:pt x="1838235" y="873085"/>
                    <a:pt x="1390348" y="873085"/>
                  </a:cubicBezTo>
                  <a:cubicBezTo>
                    <a:pt x="966023" y="873085"/>
                    <a:pt x="576467" y="954255"/>
                    <a:pt x="232295" y="1114121"/>
                  </a:cubicBezTo>
                  <a:lnTo>
                    <a:pt x="0" y="1238681"/>
                  </a:lnTo>
                  <a:lnTo>
                    <a:pt x="0" y="263550"/>
                  </a:lnTo>
                  <a:lnTo>
                    <a:pt x="34329" y="248767"/>
                  </a:lnTo>
                  <a:cubicBezTo>
                    <a:pt x="439058" y="87831"/>
                    <a:pt x="892378" y="0"/>
                    <a:pt x="1389767" y="0"/>
                  </a:cubicBezTo>
                  <a:close/>
                </a:path>
              </a:pathLst>
            </a:custGeom>
            <a:solidFill>
              <a:schemeClr val="bg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sz="800"/>
            </a:p>
          </p:txBody>
        </p:sp>
        <p:sp useBgFill="1">
          <p:nvSpPr>
            <p:cNvPr id="35" name="Freeform: Shape 34">
              <a:extLst>
                <a:ext uri="{FF2B5EF4-FFF2-40B4-BE49-F238E27FC236}">
                  <a16:creationId xmlns:a16="http://schemas.microsoft.com/office/drawing/2014/main" id="{BB937BE4-F949-4583-8DF7-F3EE5BA0256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726"/>
              <a:ext cx="6423049" cy="6857275"/>
            </a:xfrm>
            <a:custGeom>
              <a:avLst/>
              <a:gdLst>
                <a:gd name="connsiteX0" fmla="*/ 3207935 w 6423049"/>
                <a:gd name="connsiteY0" fmla="*/ 0 h 6857275"/>
                <a:gd name="connsiteX1" fmla="*/ 6423049 w 6423049"/>
                <a:gd name="connsiteY1" fmla="*/ 0 h 6857275"/>
                <a:gd name="connsiteX2" fmla="*/ 6423049 w 6423049"/>
                <a:gd name="connsiteY2" fmla="*/ 6857275 h 6857275"/>
                <a:gd name="connsiteX3" fmla="*/ 5115455 w 6423049"/>
                <a:gd name="connsiteY3" fmla="*/ 6857275 h 6857275"/>
                <a:gd name="connsiteX4" fmla="*/ 5327016 w 6423049"/>
                <a:gd name="connsiteY4" fmla="*/ 6576778 h 6857275"/>
                <a:gd name="connsiteX5" fmla="*/ 6096492 w 6423049"/>
                <a:gd name="connsiteY5" fmla="*/ 4101445 h 6857275"/>
                <a:gd name="connsiteX6" fmla="*/ 3253269 w 6423049"/>
                <a:gd name="connsiteY6" fmla="*/ 15400 h 6857275"/>
                <a:gd name="connsiteX7" fmla="*/ 0 w 6423049"/>
                <a:gd name="connsiteY7" fmla="*/ 0 h 6857275"/>
                <a:gd name="connsiteX8" fmla="*/ 318887 w 6423049"/>
                <a:gd name="connsiteY8" fmla="*/ 0 h 6857275"/>
                <a:gd name="connsiteX9" fmla="*/ 273553 w 6423049"/>
                <a:gd name="connsiteY9" fmla="*/ 15400 h 6857275"/>
                <a:gd name="connsiteX10" fmla="*/ 76780 w 6423049"/>
                <a:gd name="connsiteY10" fmla="*/ 93287 h 6857275"/>
                <a:gd name="connsiteX11" fmla="*/ 0 w 6423049"/>
                <a:gd name="connsiteY11" fmla="*/ 128134 h 68572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6423049" h="6857275">
                  <a:moveTo>
                    <a:pt x="3207935" y="0"/>
                  </a:moveTo>
                  <a:lnTo>
                    <a:pt x="6423049" y="0"/>
                  </a:lnTo>
                  <a:lnTo>
                    <a:pt x="6423049" y="6857275"/>
                  </a:lnTo>
                  <a:lnTo>
                    <a:pt x="5115455" y="6857275"/>
                  </a:lnTo>
                  <a:lnTo>
                    <a:pt x="5327016" y="6576778"/>
                  </a:lnTo>
                  <a:cubicBezTo>
                    <a:pt x="5812196" y="5874153"/>
                    <a:pt x="6096492" y="5021129"/>
                    <a:pt x="6096492" y="4101445"/>
                  </a:cubicBezTo>
                  <a:cubicBezTo>
                    <a:pt x="6096492" y="2224539"/>
                    <a:pt x="4912418" y="625268"/>
                    <a:pt x="3253269" y="15400"/>
                  </a:cubicBezTo>
                  <a:close/>
                  <a:moveTo>
                    <a:pt x="0" y="0"/>
                  </a:moveTo>
                  <a:lnTo>
                    <a:pt x="318887" y="0"/>
                  </a:lnTo>
                  <a:lnTo>
                    <a:pt x="273553" y="15400"/>
                  </a:lnTo>
                  <a:cubicBezTo>
                    <a:pt x="207186" y="39794"/>
                    <a:pt x="141580" y="65772"/>
                    <a:pt x="76780" y="93287"/>
                  </a:cubicBezTo>
                  <a:lnTo>
                    <a:pt x="0" y="128134"/>
                  </a:ln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sz="800"/>
            </a:p>
          </p:txBody>
        </p:sp>
        <p:sp useBgFill="1">
          <p:nvSpPr>
            <p:cNvPr id="36" name="Freeform: Shape 35">
              <a:extLst>
                <a:ext uri="{FF2B5EF4-FFF2-40B4-BE49-F238E27FC236}">
                  <a16:creationId xmlns:a16="http://schemas.microsoft.com/office/drawing/2014/main" id="{B6EBAF51-610B-41B6-9517-1518958C75E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726"/>
              <a:ext cx="6158587" cy="6857275"/>
            </a:xfrm>
            <a:custGeom>
              <a:avLst/>
              <a:gdLst>
                <a:gd name="connsiteX0" fmla="*/ 233278 w 6158587"/>
                <a:gd name="connsiteY0" fmla="*/ 0 h 6857275"/>
                <a:gd name="connsiteX1" fmla="*/ 3441063 w 6158587"/>
                <a:gd name="connsiteY1" fmla="*/ 0 h 6857275"/>
                <a:gd name="connsiteX2" fmla="*/ 3535825 w 6158587"/>
                <a:gd name="connsiteY2" fmla="*/ 38136 h 6857275"/>
                <a:gd name="connsiteX3" fmla="*/ 6158587 w 6158587"/>
                <a:gd name="connsiteY3" fmla="*/ 4076179 h 6857275"/>
                <a:gd name="connsiteX4" fmla="*/ 5573039 w 6158587"/>
                <a:gd name="connsiteY4" fmla="*/ 6283960 h 6857275"/>
                <a:gd name="connsiteX5" fmla="*/ 5222761 w 6158587"/>
                <a:gd name="connsiteY5" fmla="*/ 6804016 h 6857275"/>
                <a:gd name="connsiteX6" fmla="*/ 5179011 w 6158587"/>
                <a:gd name="connsiteY6" fmla="*/ 6857275 h 6857275"/>
                <a:gd name="connsiteX7" fmla="*/ 4477061 w 6158587"/>
                <a:gd name="connsiteY7" fmla="*/ 6857275 h 6857275"/>
                <a:gd name="connsiteX8" fmla="*/ 4532922 w 6158587"/>
                <a:gd name="connsiteY8" fmla="*/ 6798071 h 6857275"/>
                <a:gd name="connsiteX9" fmla="*/ 4660563 w 6158587"/>
                <a:gd name="connsiteY9" fmla="*/ 6651672 h 6857275"/>
                <a:gd name="connsiteX10" fmla="*/ 4772511 w 6158587"/>
                <a:gd name="connsiteY10" fmla="*/ 6513379 h 6857275"/>
                <a:gd name="connsiteX11" fmla="*/ 4781959 w 6158587"/>
                <a:gd name="connsiteY11" fmla="*/ 6501404 h 6857275"/>
                <a:gd name="connsiteX12" fmla="*/ 4800713 w 6158587"/>
                <a:gd name="connsiteY12" fmla="*/ 6476578 h 6857275"/>
                <a:gd name="connsiteX13" fmla="*/ 4897916 w 6158587"/>
                <a:gd name="connsiteY13" fmla="*/ 6345878 h 6857275"/>
                <a:gd name="connsiteX14" fmla="*/ 4953461 w 6158587"/>
                <a:gd name="connsiteY14" fmla="*/ 6268773 h 6857275"/>
                <a:gd name="connsiteX15" fmla="*/ 5015304 w 6158587"/>
                <a:gd name="connsiteY15" fmla="*/ 6182904 h 6857275"/>
                <a:gd name="connsiteX16" fmla="*/ 5136557 w 6158587"/>
                <a:gd name="connsiteY16" fmla="*/ 6021245 h 6857275"/>
                <a:gd name="connsiteX17" fmla="*/ 5232471 w 6158587"/>
                <a:gd name="connsiteY17" fmla="*/ 5895802 h 6857275"/>
                <a:gd name="connsiteX18" fmla="*/ 5377488 w 6158587"/>
                <a:gd name="connsiteY18" fmla="*/ 5704644 h 6857275"/>
                <a:gd name="connsiteX19" fmla="*/ 5492012 w 6158587"/>
                <a:gd name="connsiteY19" fmla="*/ 5545320 h 6857275"/>
                <a:gd name="connsiteX20" fmla="*/ 5598378 w 6158587"/>
                <a:gd name="connsiteY20" fmla="*/ 5383077 h 6857275"/>
                <a:gd name="connsiteX21" fmla="*/ 5694293 w 6158587"/>
                <a:gd name="connsiteY21" fmla="*/ 5215869 h 6857275"/>
                <a:gd name="connsiteX22" fmla="*/ 5726646 w 6158587"/>
                <a:gd name="connsiteY22" fmla="*/ 5151759 h 6857275"/>
                <a:gd name="connsiteX23" fmla="*/ 5736953 w 6158587"/>
                <a:gd name="connsiteY23" fmla="*/ 5130730 h 6857275"/>
                <a:gd name="connsiteX24" fmla="*/ 5748406 w 6158587"/>
                <a:gd name="connsiteY24" fmla="*/ 5105613 h 6857275"/>
                <a:gd name="connsiteX25" fmla="*/ 5775318 w 6158587"/>
                <a:gd name="connsiteY25" fmla="*/ 5043695 h 6857275"/>
                <a:gd name="connsiteX26" fmla="*/ 5887267 w 6158587"/>
                <a:gd name="connsiteY26" fmla="*/ 4677444 h 6857275"/>
                <a:gd name="connsiteX27" fmla="*/ 5925776 w 6158587"/>
                <a:gd name="connsiteY27" fmla="*/ 4291476 h 6857275"/>
                <a:gd name="connsiteX28" fmla="*/ 5837592 w 6158587"/>
                <a:gd name="connsiteY28" fmla="*/ 3514285 h 6857275"/>
                <a:gd name="connsiteX29" fmla="*/ 5728651 w 6158587"/>
                <a:gd name="connsiteY29" fmla="*/ 3139270 h 6857275"/>
                <a:gd name="connsiteX30" fmla="*/ 5728651 w 6158587"/>
                <a:gd name="connsiteY30" fmla="*/ 3138540 h 6857275"/>
                <a:gd name="connsiteX31" fmla="*/ 5707749 w 6158587"/>
                <a:gd name="connsiteY31" fmla="*/ 3080127 h 6857275"/>
                <a:gd name="connsiteX32" fmla="*/ 5695151 w 6158587"/>
                <a:gd name="connsiteY32" fmla="*/ 3046393 h 6857275"/>
                <a:gd name="connsiteX33" fmla="*/ 5662512 w 6158587"/>
                <a:gd name="connsiteY33" fmla="*/ 2963300 h 6857275"/>
                <a:gd name="connsiteX34" fmla="*/ 5659648 w 6158587"/>
                <a:gd name="connsiteY34" fmla="*/ 2956436 h 6857275"/>
                <a:gd name="connsiteX35" fmla="*/ 5641039 w 6158587"/>
                <a:gd name="connsiteY35" fmla="*/ 2911751 h 6857275"/>
                <a:gd name="connsiteX36" fmla="*/ 5621283 w 6158587"/>
                <a:gd name="connsiteY36" fmla="*/ 2867941 h 6857275"/>
                <a:gd name="connsiteX37" fmla="*/ 5581056 w 6158587"/>
                <a:gd name="connsiteY37" fmla="*/ 2780320 h 6857275"/>
                <a:gd name="connsiteX38" fmla="*/ 5397674 w 6158587"/>
                <a:gd name="connsiteY38" fmla="*/ 2438163 h 6857275"/>
                <a:gd name="connsiteX39" fmla="*/ 5182080 w 6158587"/>
                <a:gd name="connsiteY39" fmla="*/ 2116889 h 6857275"/>
                <a:gd name="connsiteX40" fmla="*/ 4676024 w 6158587"/>
                <a:gd name="connsiteY40" fmla="*/ 1540786 h 6857275"/>
                <a:gd name="connsiteX41" fmla="*/ 4391860 w 6158587"/>
                <a:gd name="connsiteY41" fmla="*/ 1286395 h 6857275"/>
                <a:gd name="connsiteX42" fmla="*/ 4318851 w 6158587"/>
                <a:gd name="connsiteY42" fmla="*/ 1226959 h 6857275"/>
                <a:gd name="connsiteX43" fmla="*/ 4306254 w 6158587"/>
                <a:gd name="connsiteY43" fmla="*/ 1216883 h 6857275"/>
                <a:gd name="connsiteX44" fmla="*/ 4244123 w 6158587"/>
                <a:gd name="connsiteY44" fmla="*/ 1168254 h 6857275"/>
                <a:gd name="connsiteX45" fmla="*/ 4092378 w 6158587"/>
                <a:gd name="connsiteY45" fmla="*/ 1055078 h 6857275"/>
                <a:gd name="connsiteX46" fmla="*/ 3449179 w 6158587"/>
                <a:gd name="connsiteY46" fmla="*/ 660348 h 6857275"/>
                <a:gd name="connsiteX47" fmla="*/ 3110758 w 6158587"/>
                <a:gd name="connsiteY47" fmla="*/ 500442 h 6857275"/>
                <a:gd name="connsiteX48" fmla="*/ 2762316 w 6158587"/>
                <a:gd name="connsiteY48" fmla="*/ 368135 h 6857275"/>
                <a:gd name="connsiteX49" fmla="*/ 2404426 w 6158587"/>
                <a:gd name="connsiteY49" fmla="*/ 264452 h 6857275"/>
                <a:gd name="connsiteX50" fmla="*/ 2040668 w 6158587"/>
                <a:gd name="connsiteY50" fmla="*/ 191435 h 6857275"/>
                <a:gd name="connsiteX51" fmla="*/ 1461459 w 6158587"/>
                <a:gd name="connsiteY51" fmla="*/ 147625 h 6857275"/>
                <a:gd name="connsiteX52" fmla="*/ 1300837 w 6158587"/>
                <a:gd name="connsiteY52" fmla="*/ 150983 h 6857275"/>
                <a:gd name="connsiteX53" fmla="*/ 932928 w 6158587"/>
                <a:gd name="connsiteY53" fmla="*/ 183842 h 6857275"/>
                <a:gd name="connsiteX54" fmla="*/ 568022 w 6158587"/>
                <a:gd name="connsiteY54" fmla="*/ 256858 h 6857275"/>
                <a:gd name="connsiteX55" fmla="*/ 39597 w 6158587"/>
                <a:gd name="connsiteY55" fmla="*/ 447169 h 6857275"/>
                <a:gd name="connsiteX56" fmla="*/ 0 w 6158587"/>
                <a:gd name="connsiteY56" fmla="*/ 467328 h 6857275"/>
                <a:gd name="connsiteX57" fmla="*/ 0 w 6158587"/>
                <a:gd name="connsiteY57" fmla="*/ 112255 h 6857275"/>
                <a:gd name="connsiteX58" fmla="*/ 79310 w 6158587"/>
                <a:gd name="connsiteY58" fmla="*/ 70390 h 68572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</a:cxnLst>
              <a:rect l="l" t="t" r="r" b="b"/>
              <a:pathLst>
                <a:path w="6158587" h="6857275">
                  <a:moveTo>
                    <a:pt x="233278" y="0"/>
                  </a:moveTo>
                  <a:lnTo>
                    <a:pt x="3441063" y="0"/>
                  </a:lnTo>
                  <a:lnTo>
                    <a:pt x="3535825" y="38136"/>
                  </a:lnTo>
                  <a:cubicBezTo>
                    <a:pt x="5077434" y="703644"/>
                    <a:pt x="6158926" y="2261149"/>
                    <a:pt x="6158587" y="4076179"/>
                  </a:cubicBezTo>
                  <a:cubicBezTo>
                    <a:pt x="6158441" y="4852011"/>
                    <a:pt x="5956378" y="5613884"/>
                    <a:pt x="5573039" y="6283960"/>
                  </a:cubicBezTo>
                  <a:cubicBezTo>
                    <a:pt x="5468266" y="6466229"/>
                    <a:pt x="5351134" y="6639962"/>
                    <a:pt x="5222761" y="6804016"/>
                  </a:cubicBezTo>
                  <a:lnTo>
                    <a:pt x="5179011" y="6857275"/>
                  </a:lnTo>
                  <a:lnTo>
                    <a:pt x="4477061" y="6857275"/>
                  </a:lnTo>
                  <a:lnTo>
                    <a:pt x="4532922" y="6798071"/>
                  </a:lnTo>
                  <a:cubicBezTo>
                    <a:pt x="4575851" y="6750793"/>
                    <a:pt x="4618547" y="6701908"/>
                    <a:pt x="4660563" y="6651672"/>
                  </a:cubicBezTo>
                  <a:cubicBezTo>
                    <a:pt x="4698786" y="6606693"/>
                    <a:pt x="4736294" y="6559232"/>
                    <a:pt x="4772511" y="6513379"/>
                  </a:cubicBezTo>
                  <a:lnTo>
                    <a:pt x="4781959" y="6501404"/>
                  </a:lnTo>
                  <a:lnTo>
                    <a:pt x="4800713" y="6476578"/>
                  </a:lnTo>
                  <a:cubicBezTo>
                    <a:pt x="4833067" y="6434082"/>
                    <a:pt x="4866565" y="6389979"/>
                    <a:pt x="4897916" y="6345878"/>
                  </a:cubicBezTo>
                  <a:cubicBezTo>
                    <a:pt x="4916097" y="6321199"/>
                    <a:pt x="4934277" y="6295788"/>
                    <a:pt x="4953461" y="6268773"/>
                  </a:cubicBezTo>
                  <a:cubicBezTo>
                    <a:pt x="4972643" y="6241756"/>
                    <a:pt x="4994547" y="6211234"/>
                    <a:pt x="5015304" y="6182904"/>
                  </a:cubicBezTo>
                  <a:cubicBezTo>
                    <a:pt x="5059253" y="6123177"/>
                    <a:pt x="5103202" y="6065201"/>
                    <a:pt x="5136557" y="6021245"/>
                  </a:cubicBezTo>
                  <a:cubicBezTo>
                    <a:pt x="5169913" y="5977289"/>
                    <a:pt x="5200977" y="5936836"/>
                    <a:pt x="5232471" y="5895802"/>
                  </a:cubicBezTo>
                  <a:cubicBezTo>
                    <a:pt x="5280429" y="5833299"/>
                    <a:pt x="5330104" y="5768607"/>
                    <a:pt x="5377488" y="5704644"/>
                  </a:cubicBezTo>
                  <a:cubicBezTo>
                    <a:pt x="5414708" y="5654117"/>
                    <a:pt x="5454220" y="5600229"/>
                    <a:pt x="5492012" y="5545320"/>
                  </a:cubicBezTo>
                  <a:cubicBezTo>
                    <a:pt x="5532669" y="5485739"/>
                    <a:pt x="5566453" y="5435067"/>
                    <a:pt x="5598378" y="5383077"/>
                  </a:cubicBezTo>
                  <a:cubicBezTo>
                    <a:pt x="5639177" y="5317217"/>
                    <a:pt x="5668668" y="5266250"/>
                    <a:pt x="5694293" y="5215869"/>
                  </a:cubicBezTo>
                  <a:cubicBezTo>
                    <a:pt x="5705458" y="5195133"/>
                    <a:pt x="5715765" y="5174104"/>
                    <a:pt x="5726646" y="5151759"/>
                  </a:cubicBezTo>
                  <a:lnTo>
                    <a:pt x="5736953" y="5130730"/>
                  </a:lnTo>
                  <a:cubicBezTo>
                    <a:pt x="5740675" y="5122261"/>
                    <a:pt x="5744540" y="5113938"/>
                    <a:pt x="5748406" y="5105613"/>
                  </a:cubicBezTo>
                  <a:cubicBezTo>
                    <a:pt x="5757997" y="5084293"/>
                    <a:pt x="5767159" y="5064140"/>
                    <a:pt x="5775318" y="5043695"/>
                  </a:cubicBezTo>
                  <a:cubicBezTo>
                    <a:pt x="5824718" y="4925802"/>
                    <a:pt x="5862228" y="4803091"/>
                    <a:pt x="5887267" y="4677444"/>
                  </a:cubicBezTo>
                  <a:cubicBezTo>
                    <a:pt x="5911983" y="4550307"/>
                    <a:pt x="5924876" y="4421080"/>
                    <a:pt x="5925776" y="4291476"/>
                  </a:cubicBezTo>
                  <a:cubicBezTo>
                    <a:pt x="5925724" y="4029813"/>
                    <a:pt x="5896133" y="3769041"/>
                    <a:pt x="5837592" y="3514285"/>
                  </a:cubicBezTo>
                  <a:cubicBezTo>
                    <a:pt x="5808496" y="3387220"/>
                    <a:pt x="5772120" y="3261997"/>
                    <a:pt x="5728651" y="3139270"/>
                  </a:cubicBezTo>
                  <a:lnTo>
                    <a:pt x="5728651" y="3138540"/>
                  </a:lnTo>
                  <a:cubicBezTo>
                    <a:pt x="5722351" y="3119409"/>
                    <a:pt x="5715193" y="3100717"/>
                    <a:pt x="5707749" y="3080127"/>
                  </a:cubicBezTo>
                  <a:cubicBezTo>
                    <a:pt x="5703455" y="3068883"/>
                    <a:pt x="5699302" y="3057637"/>
                    <a:pt x="5695151" y="3046393"/>
                  </a:cubicBezTo>
                  <a:cubicBezTo>
                    <a:pt x="5685131" y="3018793"/>
                    <a:pt x="5674107" y="2991778"/>
                    <a:pt x="5662512" y="2963300"/>
                  </a:cubicBezTo>
                  <a:lnTo>
                    <a:pt x="5659648" y="2956436"/>
                  </a:lnTo>
                  <a:lnTo>
                    <a:pt x="5641039" y="2911751"/>
                  </a:lnTo>
                  <a:lnTo>
                    <a:pt x="5621283" y="2867941"/>
                  </a:lnTo>
                  <a:cubicBezTo>
                    <a:pt x="5609687" y="2841362"/>
                    <a:pt x="5595944" y="2810548"/>
                    <a:pt x="5581056" y="2780320"/>
                  </a:cubicBezTo>
                  <a:cubicBezTo>
                    <a:pt x="5530665" y="2672839"/>
                    <a:pt x="5470683" y="2561270"/>
                    <a:pt x="5397674" y="2438163"/>
                  </a:cubicBezTo>
                  <a:cubicBezTo>
                    <a:pt x="5332395" y="2330974"/>
                    <a:pt x="5259814" y="2222909"/>
                    <a:pt x="5182080" y="2116889"/>
                  </a:cubicBezTo>
                  <a:cubicBezTo>
                    <a:pt x="5029667" y="1910602"/>
                    <a:pt x="4860375" y="1717880"/>
                    <a:pt x="4676024" y="1540786"/>
                  </a:cubicBezTo>
                  <a:cubicBezTo>
                    <a:pt x="4590130" y="1458131"/>
                    <a:pt x="4497795" y="1374893"/>
                    <a:pt x="4391860" y="1286395"/>
                  </a:cubicBezTo>
                  <a:cubicBezTo>
                    <a:pt x="4370530" y="1268433"/>
                    <a:pt x="4345334" y="1247404"/>
                    <a:pt x="4318851" y="1226959"/>
                  </a:cubicBezTo>
                  <a:lnTo>
                    <a:pt x="4306254" y="1216883"/>
                  </a:lnTo>
                  <a:cubicBezTo>
                    <a:pt x="4285925" y="1200673"/>
                    <a:pt x="4264880" y="1183880"/>
                    <a:pt x="4244123" y="1168254"/>
                  </a:cubicBezTo>
                  <a:cubicBezTo>
                    <a:pt x="4189438" y="1125467"/>
                    <a:pt x="4134322" y="1085307"/>
                    <a:pt x="4092378" y="1055078"/>
                  </a:cubicBezTo>
                  <a:cubicBezTo>
                    <a:pt x="3887264" y="908357"/>
                    <a:pt x="3672344" y="776461"/>
                    <a:pt x="3449179" y="660348"/>
                  </a:cubicBezTo>
                  <a:cubicBezTo>
                    <a:pt x="3338519" y="602958"/>
                    <a:pt x="3224710" y="549071"/>
                    <a:pt x="3110758" y="500442"/>
                  </a:cubicBezTo>
                  <a:cubicBezTo>
                    <a:pt x="2996806" y="451812"/>
                    <a:pt x="2879991" y="407565"/>
                    <a:pt x="2762316" y="368135"/>
                  </a:cubicBezTo>
                  <a:cubicBezTo>
                    <a:pt x="2649508" y="330312"/>
                    <a:pt x="2529403" y="295119"/>
                    <a:pt x="2404426" y="264452"/>
                  </a:cubicBezTo>
                  <a:cubicBezTo>
                    <a:pt x="2288900" y="236121"/>
                    <a:pt x="2166502" y="211733"/>
                    <a:pt x="2040668" y="191435"/>
                  </a:cubicBezTo>
                  <a:cubicBezTo>
                    <a:pt x="1848910" y="162425"/>
                    <a:pt x="1655321" y="147782"/>
                    <a:pt x="1461459" y="147625"/>
                  </a:cubicBezTo>
                  <a:cubicBezTo>
                    <a:pt x="1408061" y="147625"/>
                    <a:pt x="1354092" y="148794"/>
                    <a:pt x="1300837" y="150983"/>
                  </a:cubicBezTo>
                  <a:cubicBezTo>
                    <a:pt x="1177739" y="155618"/>
                    <a:pt x="1054939" y="166584"/>
                    <a:pt x="932928" y="183842"/>
                  </a:cubicBezTo>
                  <a:cubicBezTo>
                    <a:pt x="810083" y="201379"/>
                    <a:pt x="688259" y="225753"/>
                    <a:pt x="568022" y="256858"/>
                  </a:cubicBezTo>
                  <a:cubicBezTo>
                    <a:pt x="386369" y="303536"/>
                    <a:pt x="209474" y="367270"/>
                    <a:pt x="39597" y="447169"/>
                  </a:cubicBezTo>
                  <a:lnTo>
                    <a:pt x="0" y="467328"/>
                  </a:lnTo>
                  <a:lnTo>
                    <a:pt x="0" y="112255"/>
                  </a:lnTo>
                  <a:lnTo>
                    <a:pt x="79310" y="70390"/>
                  </a:ln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sz="800"/>
            </a:p>
          </p:txBody>
        </p:sp>
      </p:grpSp>
      <p:sp>
        <p:nvSpPr>
          <p:cNvPr id="2" name="BlokTextu 1">
            <a:extLst>
              <a:ext uri="{FF2B5EF4-FFF2-40B4-BE49-F238E27FC236}">
                <a16:creationId xmlns:a16="http://schemas.microsoft.com/office/drawing/2014/main" id="{71600FDF-1320-F108-45D3-70A7300E5C3C}"/>
              </a:ext>
            </a:extLst>
          </p:cNvPr>
          <p:cNvSpPr txBox="1"/>
          <p:nvPr/>
        </p:nvSpPr>
        <p:spPr>
          <a:xfrm>
            <a:off x="5996117" y="401762"/>
            <a:ext cx="5857629" cy="2099188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>
              <a:spcAft>
                <a:spcPts val="600"/>
              </a:spcAft>
            </a:pPr>
            <a:r>
              <a:rPr lang="en-US" b="1" dirty="0">
                <a:solidFill>
                  <a:schemeClr val="tx2"/>
                </a:solidFill>
                <a:latin typeface="Abadi" panose="020B0604020104020204" pitchFamily="34" charset="0"/>
              </a:rPr>
              <a:t>STRUČNÁ CHARAKTERISTIKA PROJEKTU:</a:t>
            </a:r>
          </a:p>
          <a:p>
            <a:pPr marL="285750" indent="-2286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 err="1">
                <a:solidFill>
                  <a:schemeClr val="tx2"/>
                </a:solidFill>
                <a:latin typeface="Abadi" panose="020B0604020104020204" pitchFamily="34" charset="0"/>
              </a:rPr>
              <a:t>Súčasť</a:t>
            </a:r>
            <a:r>
              <a:rPr lang="en-US" dirty="0">
                <a:solidFill>
                  <a:schemeClr val="tx2"/>
                </a:solidFill>
                <a:latin typeface="Abadi" panose="020B0604020104020204" pitchFamily="34" charset="0"/>
              </a:rPr>
              <a:t> </a:t>
            </a:r>
            <a:r>
              <a:rPr lang="en-US" dirty="0" err="1">
                <a:solidFill>
                  <a:schemeClr val="tx2"/>
                </a:solidFill>
                <a:latin typeface="Abadi" panose="020B0604020104020204" pitchFamily="34" charset="0"/>
              </a:rPr>
              <a:t>cyklotrasy</a:t>
            </a:r>
            <a:r>
              <a:rPr lang="en-US" dirty="0">
                <a:solidFill>
                  <a:schemeClr val="tx2"/>
                </a:solidFill>
                <a:latin typeface="Abadi" panose="020B0604020104020204" pitchFamily="34" charset="0"/>
              </a:rPr>
              <a:t> </a:t>
            </a:r>
            <a:r>
              <a:rPr lang="en-US" dirty="0" err="1">
                <a:solidFill>
                  <a:schemeClr val="tx2"/>
                </a:solidFill>
                <a:latin typeface="Abadi" panose="020B0604020104020204" pitchFamily="34" charset="0"/>
              </a:rPr>
              <a:t>Nové</a:t>
            </a:r>
            <a:r>
              <a:rPr lang="en-US" dirty="0">
                <a:solidFill>
                  <a:schemeClr val="tx2"/>
                </a:solidFill>
                <a:latin typeface="Abadi" panose="020B0604020104020204" pitchFamily="34" charset="0"/>
              </a:rPr>
              <a:t> Mesto </a:t>
            </a:r>
            <a:r>
              <a:rPr lang="en-US" dirty="0" err="1">
                <a:solidFill>
                  <a:schemeClr val="tx2"/>
                </a:solidFill>
                <a:latin typeface="Abadi" panose="020B0604020104020204" pitchFamily="34" charset="0"/>
              </a:rPr>
              <a:t>nad</a:t>
            </a:r>
            <a:r>
              <a:rPr lang="en-US" dirty="0">
                <a:solidFill>
                  <a:schemeClr val="tx2"/>
                </a:solidFill>
                <a:latin typeface="Abadi" panose="020B0604020104020204" pitchFamily="34" charset="0"/>
              </a:rPr>
              <a:t> </a:t>
            </a:r>
            <a:r>
              <a:rPr lang="en-US" dirty="0" err="1">
                <a:solidFill>
                  <a:schemeClr val="tx2"/>
                </a:solidFill>
                <a:latin typeface="Abadi" panose="020B0604020104020204" pitchFamily="34" charset="0"/>
              </a:rPr>
              <a:t>Váhom</a:t>
            </a:r>
            <a:r>
              <a:rPr lang="en-US" dirty="0">
                <a:solidFill>
                  <a:schemeClr val="tx2"/>
                </a:solidFill>
                <a:latin typeface="Abadi" panose="020B0604020104020204" pitchFamily="34" charset="0"/>
              </a:rPr>
              <a:t> – Stará Turá (</a:t>
            </a:r>
            <a:r>
              <a:rPr lang="en-US" dirty="0" err="1">
                <a:solidFill>
                  <a:schemeClr val="tx2"/>
                </a:solidFill>
                <a:latin typeface="Abadi" panose="020B0604020104020204" pitchFamily="34" charset="0"/>
              </a:rPr>
              <a:t>cez</a:t>
            </a:r>
            <a:r>
              <a:rPr lang="en-US" dirty="0">
                <a:solidFill>
                  <a:schemeClr val="tx2"/>
                </a:solidFill>
                <a:latin typeface="Abadi" panose="020B0604020104020204" pitchFamily="34" charset="0"/>
              </a:rPr>
              <a:t> Bzince p</a:t>
            </a:r>
            <a:r>
              <a:rPr lang="sk-SK" dirty="0">
                <a:solidFill>
                  <a:schemeClr val="tx2"/>
                </a:solidFill>
                <a:latin typeface="Abadi" panose="020B0604020104020204" pitchFamily="34" charset="0"/>
              </a:rPr>
              <a:t>od </a:t>
            </a:r>
            <a:r>
              <a:rPr lang="en-US" dirty="0">
                <a:solidFill>
                  <a:schemeClr val="tx2"/>
                </a:solidFill>
                <a:latin typeface="Abadi" panose="020B0604020104020204" pitchFamily="34" charset="0"/>
              </a:rPr>
              <a:t>J</a:t>
            </a:r>
            <a:r>
              <a:rPr lang="sk-SK" dirty="0" err="1">
                <a:solidFill>
                  <a:schemeClr val="tx2"/>
                </a:solidFill>
                <a:latin typeface="Abadi" panose="020B0604020104020204" pitchFamily="34" charset="0"/>
              </a:rPr>
              <a:t>avorinou</a:t>
            </a:r>
            <a:r>
              <a:rPr lang="en-US" dirty="0">
                <a:solidFill>
                  <a:schemeClr val="tx2"/>
                </a:solidFill>
                <a:latin typeface="Abadi" panose="020B0604020104020204" pitchFamily="34" charset="0"/>
              </a:rPr>
              <a:t> a </a:t>
            </a:r>
            <a:r>
              <a:rPr lang="en-US" dirty="0" err="1">
                <a:solidFill>
                  <a:schemeClr val="tx2"/>
                </a:solidFill>
                <a:latin typeface="Abadi" panose="020B0604020104020204" pitchFamily="34" charset="0"/>
              </a:rPr>
              <a:t>Lubinu</a:t>
            </a:r>
            <a:r>
              <a:rPr lang="en-US" dirty="0">
                <a:solidFill>
                  <a:schemeClr val="tx2"/>
                </a:solidFill>
                <a:latin typeface="Abadi" panose="020B0604020104020204" pitchFamily="34" charset="0"/>
              </a:rPr>
              <a:t>)</a:t>
            </a:r>
          </a:p>
          <a:p>
            <a:pPr marL="285750" indent="-2286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 err="1">
                <a:latin typeface="Abadi" panose="020B0604020104020204" pitchFamily="34" charset="0"/>
              </a:rPr>
              <a:t>Regionálny</a:t>
            </a:r>
            <a:r>
              <a:rPr lang="en-US" dirty="0">
                <a:solidFill>
                  <a:schemeClr val="tx2"/>
                </a:solidFill>
                <a:latin typeface="Abadi" panose="020B0604020104020204" pitchFamily="34" charset="0"/>
              </a:rPr>
              <a:t> </a:t>
            </a:r>
            <a:r>
              <a:rPr lang="en-US" dirty="0" err="1">
                <a:solidFill>
                  <a:schemeClr val="tx2"/>
                </a:solidFill>
                <a:latin typeface="Abadi" panose="020B0604020104020204" pitchFamily="34" charset="0"/>
              </a:rPr>
              <a:t>význam</a:t>
            </a:r>
            <a:endParaRPr lang="en-US" dirty="0">
              <a:solidFill>
                <a:schemeClr val="tx2"/>
              </a:solidFill>
              <a:latin typeface="Abadi" panose="020B0604020104020204" pitchFamily="34" charset="0"/>
            </a:endParaRPr>
          </a:p>
          <a:p>
            <a:pPr marL="285750" indent="-2286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 err="1">
                <a:solidFill>
                  <a:schemeClr val="tx2"/>
                </a:solidFill>
                <a:latin typeface="Abadi" panose="020B0604020104020204" pitchFamily="34" charset="0"/>
              </a:rPr>
              <a:t>Podpora</a:t>
            </a:r>
            <a:r>
              <a:rPr lang="en-US" dirty="0">
                <a:solidFill>
                  <a:schemeClr val="tx2"/>
                </a:solidFill>
                <a:latin typeface="Abadi" panose="020B0604020104020204" pitchFamily="34" charset="0"/>
              </a:rPr>
              <a:t> TSK</a:t>
            </a:r>
          </a:p>
          <a:p>
            <a:pPr marL="285750" indent="-228600"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dirty="0">
              <a:solidFill>
                <a:schemeClr val="tx2"/>
              </a:solidFill>
              <a:latin typeface="Abadi" panose="020B0604020104020204" pitchFamily="34" charset="0"/>
            </a:endParaRPr>
          </a:p>
        </p:txBody>
      </p:sp>
      <p:sp>
        <p:nvSpPr>
          <p:cNvPr id="7" name="BlokTextu 6">
            <a:extLst>
              <a:ext uri="{FF2B5EF4-FFF2-40B4-BE49-F238E27FC236}">
                <a16:creationId xmlns:a16="http://schemas.microsoft.com/office/drawing/2014/main" id="{BD22F825-1B5C-8ADF-4478-08BE0FE8B02C}"/>
              </a:ext>
            </a:extLst>
          </p:cNvPr>
          <p:cNvSpPr txBox="1"/>
          <p:nvPr/>
        </p:nvSpPr>
        <p:spPr>
          <a:xfrm>
            <a:off x="5996117" y="2491014"/>
            <a:ext cx="585762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b="1" dirty="0">
                <a:latin typeface="Abadi" panose="020B0604020104020204" pitchFamily="34" charset="0"/>
              </a:rPr>
              <a:t>FINANCOVANIE PROJEKTU: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k-SK" dirty="0">
                <a:latin typeface="Abadi" panose="020B0604020104020204" pitchFamily="34" charset="0"/>
              </a:rPr>
              <a:t>Alokácia 2,1 mil. EUR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k-SK" dirty="0">
                <a:latin typeface="Abadi" panose="020B0604020104020204" pitchFamily="34" charset="0"/>
              </a:rPr>
              <a:t>Kontrahované pre Starú Turú prostredníctvom SPR </a:t>
            </a:r>
            <a:r>
              <a:rPr lang="sk-SK" dirty="0" err="1">
                <a:latin typeface="Abadi" panose="020B0604020104020204" pitchFamily="34" charset="0"/>
              </a:rPr>
              <a:t>NMnV</a:t>
            </a:r>
            <a:r>
              <a:rPr lang="sk-SK" dirty="0">
                <a:latin typeface="Abadi" panose="020B0604020104020204" pitchFamily="34" charset="0"/>
              </a:rPr>
              <a:t> (Rada Partnerstva)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k-SK" dirty="0">
                <a:latin typeface="Abadi" panose="020B0604020104020204" pitchFamily="34" charset="0"/>
              </a:rPr>
              <a:t>Spolufinancovanie 8%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k-SK" dirty="0">
                <a:latin typeface="Abadi" panose="020B0604020104020204" pitchFamily="34" charset="0"/>
              </a:rPr>
              <a:t>Projektová dokumentácia (PD) – oprávnený výdavok</a:t>
            </a:r>
          </a:p>
        </p:txBody>
      </p:sp>
      <p:sp>
        <p:nvSpPr>
          <p:cNvPr id="8" name="BlokTextu 7">
            <a:extLst>
              <a:ext uri="{FF2B5EF4-FFF2-40B4-BE49-F238E27FC236}">
                <a16:creationId xmlns:a16="http://schemas.microsoft.com/office/drawing/2014/main" id="{9C103FF8-02BC-B3E4-E090-FC7BCE3D0617}"/>
              </a:ext>
            </a:extLst>
          </p:cNvPr>
          <p:cNvSpPr txBox="1"/>
          <p:nvPr/>
        </p:nvSpPr>
        <p:spPr>
          <a:xfrm>
            <a:off x="6141835" y="4580266"/>
            <a:ext cx="5857628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b="1" dirty="0">
                <a:latin typeface="Abadi" panose="020B0604020104020204" pitchFamily="34" charset="0"/>
              </a:rPr>
              <a:t>DĹŽKA A TRASOVANIE: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k-SK" dirty="0">
                <a:latin typeface="Abadi" panose="020B0604020104020204" pitchFamily="34" charset="0"/>
              </a:rPr>
              <a:t>Dĺžka cca 6 km (extravilán)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k-SK" dirty="0">
                <a:latin typeface="Abadi" panose="020B0604020104020204" pitchFamily="34" charset="0"/>
              </a:rPr>
              <a:t>Trasa: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sk-SK" dirty="0" err="1">
                <a:latin typeface="Abadi" panose="020B0604020104020204" pitchFamily="34" charset="0"/>
              </a:rPr>
              <a:t>Chirana</a:t>
            </a:r>
            <a:r>
              <a:rPr lang="sk-SK" dirty="0">
                <a:latin typeface="Abadi" panose="020B0604020104020204" pitchFamily="34" charset="0"/>
              </a:rPr>
              <a:t> – cintorín – </a:t>
            </a:r>
            <a:r>
              <a:rPr lang="sk-SK" dirty="0" err="1">
                <a:latin typeface="Abadi" panose="020B0604020104020204" pitchFamily="34" charset="0"/>
              </a:rPr>
              <a:t>Chrásnatá</a:t>
            </a:r>
            <a:r>
              <a:rPr lang="sk-SK" dirty="0">
                <a:latin typeface="Abadi" panose="020B0604020104020204" pitchFamily="34" charset="0"/>
              </a:rPr>
              <a:t> – </a:t>
            </a:r>
            <a:r>
              <a:rPr lang="sk-SK" dirty="0" err="1">
                <a:latin typeface="Abadi" panose="020B0604020104020204" pitchFamily="34" charset="0"/>
              </a:rPr>
              <a:t>Miškech</a:t>
            </a:r>
            <a:r>
              <a:rPr lang="sk-SK" dirty="0">
                <a:latin typeface="Abadi" panose="020B0604020104020204" pitchFamily="34" charset="0"/>
              </a:rPr>
              <a:t> Dedinka – Lubina </a:t>
            </a:r>
          </a:p>
        </p:txBody>
      </p:sp>
      <p:sp>
        <p:nvSpPr>
          <p:cNvPr id="9" name="BlokTextu 8">
            <a:extLst>
              <a:ext uri="{FF2B5EF4-FFF2-40B4-BE49-F238E27FC236}">
                <a16:creationId xmlns:a16="http://schemas.microsoft.com/office/drawing/2014/main" id="{3B60675B-4A0E-0AC5-2376-9F31E6AB4189}"/>
              </a:ext>
            </a:extLst>
          </p:cNvPr>
          <p:cNvSpPr txBox="1"/>
          <p:nvPr/>
        </p:nvSpPr>
        <p:spPr>
          <a:xfrm>
            <a:off x="474208" y="6473950"/>
            <a:ext cx="2555508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sz="800" dirty="0"/>
              <a:t>Mgr. Jana Potfajová, projektový manažér MsÚ Stará Turá</a:t>
            </a:r>
          </a:p>
        </p:txBody>
      </p:sp>
    </p:spTree>
    <p:extLst>
      <p:ext uri="{BB962C8B-B14F-4D97-AF65-F5344CB8AC3E}">
        <p14:creationId xmlns:p14="http://schemas.microsoft.com/office/powerpoint/2010/main" val="1231463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4" name="Rectangle 13">
            <a:extLst>
              <a:ext uri="{FF2B5EF4-FFF2-40B4-BE49-F238E27FC236}">
                <a16:creationId xmlns:a16="http://schemas.microsoft.com/office/drawing/2014/main" id="{D009D6D5-DAC2-4A8B-A17A-E206B9012D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BlokTextu 1">
            <a:extLst>
              <a:ext uri="{FF2B5EF4-FFF2-40B4-BE49-F238E27FC236}">
                <a16:creationId xmlns:a16="http://schemas.microsoft.com/office/drawing/2014/main" id="{B4537EE4-CA89-1C65-A662-1681B78F11CF}"/>
              </a:ext>
            </a:extLst>
          </p:cNvPr>
          <p:cNvSpPr txBox="1"/>
          <p:nvPr/>
        </p:nvSpPr>
        <p:spPr>
          <a:xfrm>
            <a:off x="449835" y="2213574"/>
            <a:ext cx="5776332" cy="38436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285750" indent="-228600">
              <a:lnSpc>
                <a:spcPct val="11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 err="1">
                <a:latin typeface="Abadi" panose="020B0604020104020204" pitchFamily="34" charset="0"/>
              </a:rPr>
              <a:t>Konzultácie</a:t>
            </a:r>
            <a:r>
              <a:rPr lang="en-US" sz="2000" dirty="0">
                <a:latin typeface="Abadi" panose="020B0604020104020204" pitchFamily="34" charset="0"/>
              </a:rPr>
              <a:t> so </a:t>
            </a:r>
            <a:r>
              <a:rPr lang="en-US" sz="2000" dirty="0" err="1">
                <a:latin typeface="Abadi" panose="020B0604020104020204" pitchFamily="34" charset="0"/>
              </a:rPr>
              <a:t>štatutármi</a:t>
            </a:r>
            <a:r>
              <a:rPr lang="en-US" sz="2000" dirty="0">
                <a:latin typeface="Abadi" panose="020B0604020104020204" pitchFamily="34" charset="0"/>
              </a:rPr>
              <a:t> </a:t>
            </a:r>
            <a:r>
              <a:rPr lang="en-US" sz="2000" dirty="0" err="1">
                <a:latin typeface="Abadi" panose="020B0604020104020204" pitchFamily="34" charset="0"/>
              </a:rPr>
              <a:t>samospráv</a:t>
            </a:r>
            <a:r>
              <a:rPr lang="en-US" sz="2000" dirty="0">
                <a:latin typeface="Abadi" panose="020B0604020104020204" pitchFamily="34" charset="0"/>
              </a:rPr>
              <a:t> </a:t>
            </a:r>
            <a:r>
              <a:rPr lang="en-US" sz="2000" dirty="0" err="1">
                <a:latin typeface="Abadi" panose="020B0604020104020204" pitchFamily="34" charset="0"/>
              </a:rPr>
              <a:t>NMnV</a:t>
            </a:r>
            <a:r>
              <a:rPr lang="en-US" sz="2000" dirty="0">
                <a:latin typeface="Abadi" panose="020B0604020104020204" pitchFamily="34" charset="0"/>
              </a:rPr>
              <a:t>, Bzince pod </a:t>
            </a:r>
            <a:r>
              <a:rPr lang="en-US" sz="2000" dirty="0" err="1">
                <a:latin typeface="Abadi" panose="020B0604020104020204" pitchFamily="34" charset="0"/>
              </a:rPr>
              <a:t>Javorinou</a:t>
            </a:r>
            <a:r>
              <a:rPr lang="en-US" sz="2000" dirty="0">
                <a:latin typeface="Abadi" panose="020B0604020104020204" pitchFamily="34" charset="0"/>
              </a:rPr>
              <a:t>, Lubina</a:t>
            </a:r>
          </a:p>
          <a:p>
            <a:pPr marL="285750" indent="-228600">
              <a:lnSpc>
                <a:spcPct val="11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 err="1">
                <a:latin typeface="Abadi" panose="020B0604020104020204" pitchFamily="34" charset="0"/>
              </a:rPr>
              <a:t>Vytrasovanie</a:t>
            </a:r>
            <a:r>
              <a:rPr lang="en-US" sz="2000" dirty="0">
                <a:latin typeface="Abadi" panose="020B0604020104020204" pitchFamily="34" charset="0"/>
              </a:rPr>
              <a:t> </a:t>
            </a:r>
          </a:p>
          <a:p>
            <a:pPr marL="285750" indent="-228600">
              <a:lnSpc>
                <a:spcPct val="11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 err="1">
                <a:latin typeface="Abadi" panose="020B0604020104020204" pitchFamily="34" charset="0"/>
              </a:rPr>
              <a:t>Schválenie</a:t>
            </a:r>
            <a:r>
              <a:rPr lang="en-US" sz="2000" dirty="0">
                <a:latin typeface="Abadi" panose="020B0604020104020204" pitchFamily="34" charset="0"/>
              </a:rPr>
              <a:t> </a:t>
            </a:r>
            <a:r>
              <a:rPr lang="en-US" sz="2000" dirty="0" err="1">
                <a:latin typeface="Abadi" panose="020B0604020104020204" pitchFamily="34" charset="0"/>
              </a:rPr>
              <a:t>zámeru</a:t>
            </a:r>
            <a:r>
              <a:rPr lang="en-US" sz="2000" dirty="0">
                <a:latin typeface="Abadi" panose="020B0604020104020204" pitchFamily="34" charset="0"/>
              </a:rPr>
              <a:t> SPR </a:t>
            </a:r>
            <a:r>
              <a:rPr lang="en-US" sz="2000" dirty="0" err="1">
                <a:latin typeface="Abadi" panose="020B0604020104020204" pitchFamily="34" charset="0"/>
              </a:rPr>
              <a:t>NMnV</a:t>
            </a:r>
            <a:r>
              <a:rPr lang="en-US" sz="2000" dirty="0">
                <a:latin typeface="Abadi" panose="020B0604020104020204" pitchFamily="34" charset="0"/>
              </a:rPr>
              <a:t>/Rada </a:t>
            </a:r>
            <a:r>
              <a:rPr lang="en-US" sz="2000" dirty="0" err="1">
                <a:latin typeface="Abadi" panose="020B0604020104020204" pitchFamily="34" charset="0"/>
              </a:rPr>
              <a:t>partnerstva</a:t>
            </a:r>
            <a:r>
              <a:rPr lang="en-US" sz="2000" dirty="0">
                <a:latin typeface="Abadi" panose="020B0604020104020204" pitchFamily="34" charset="0"/>
              </a:rPr>
              <a:t> TSK</a:t>
            </a:r>
          </a:p>
          <a:p>
            <a:pPr marL="285750" indent="-228600">
              <a:lnSpc>
                <a:spcPct val="11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 err="1">
                <a:latin typeface="Abadi" panose="020B0604020104020204" pitchFamily="34" charset="0"/>
              </a:rPr>
              <a:t>Určenie</a:t>
            </a:r>
            <a:r>
              <a:rPr lang="en-US" sz="2000" dirty="0">
                <a:latin typeface="Abadi" panose="020B0604020104020204" pitchFamily="34" charset="0"/>
              </a:rPr>
              <a:t> </a:t>
            </a:r>
            <a:r>
              <a:rPr lang="en-US" sz="2000" dirty="0" err="1">
                <a:latin typeface="Abadi" panose="020B0604020104020204" pitchFamily="34" charset="0"/>
              </a:rPr>
              <a:t>finančného</a:t>
            </a:r>
            <a:r>
              <a:rPr lang="en-US" sz="2000" dirty="0">
                <a:latin typeface="Abadi" panose="020B0604020104020204" pitchFamily="34" charset="0"/>
              </a:rPr>
              <a:t> </a:t>
            </a:r>
            <a:r>
              <a:rPr lang="en-US" sz="2000" dirty="0" err="1">
                <a:latin typeface="Abadi" panose="020B0604020104020204" pitchFamily="34" charset="0"/>
              </a:rPr>
              <a:t>objemu</a:t>
            </a:r>
            <a:r>
              <a:rPr lang="en-US" sz="2000" dirty="0">
                <a:latin typeface="Abadi" panose="020B0604020104020204" pitchFamily="34" charset="0"/>
              </a:rPr>
              <a:t> </a:t>
            </a:r>
            <a:r>
              <a:rPr lang="en-US" sz="2000" dirty="0" err="1">
                <a:latin typeface="Abadi" panose="020B0604020104020204" pitchFamily="34" charset="0"/>
              </a:rPr>
              <a:t>alokácie</a:t>
            </a:r>
            <a:endParaRPr lang="en-US" sz="2000" dirty="0">
              <a:latin typeface="Abadi" panose="020B0604020104020204" pitchFamily="34" charset="0"/>
            </a:endParaRPr>
          </a:p>
          <a:p>
            <a:pPr marL="285750" indent="-228600">
              <a:lnSpc>
                <a:spcPct val="11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 err="1">
                <a:latin typeface="Abadi" panose="020B0604020104020204" pitchFamily="34" charset="0"/>
              </a:rPr>
              <a:t>Konzultácie</a:t>
            </a:r>
            <a:r>
              <a:rPr lang="en-US" sz="2000" dirty="0">
                <a:latin typeface="Abadi" panose="020B0604020104020204" pitchFamily="34" charset="0"/>
              </a:rPr>
              <a:t> s </a:t>
            </a:r>
            <a:r>
              <a:rPr lang="en-US" sz="2000" dirty="0" err="1">
                <a:latin typeface="Abadi" panose="020B0604020104020204" pitchFamily="34" charset="0"/>
              </a:rPr>
              <a:t>odborníkmi</a:t>
            </a:r>
            <a:r>
              <a:rPr lang="en-US" sz="2000" dirty="0">
                <a:latin typeface="Abadi" panose="020B0604020104020204" pitchFamily="34" charset="0"/>
              </a:rPr>
              <a:t> </a:t>
            </a:r>
            <a:r>
              <a:rPr lang="en-US" sz="2000" dirty="0" err="1">
                <a:latin typeface="Abadi" panose="020B0604020104020204" pitchFamily="34" charset="0"/>
              </a:rPr>
              <a:t>na</a:t>
            </a:r>
            <a:r>
              <a:rPr lang="en-US" sz="2000" dirty="0">
                <a:latin typeface="Abadi" panose="020B0604020104020204" pitchFamily="34" charset="0"/>
              </a:rPr>
              <a:t> </a:t>
            </a:r>
            <a:r>
              <a:rPr lang="en-US" sz="2000" dirty="0" err="1">
                <a:latin typeface="Abadi" panose="020B0604020104020204" pitchFamily="34" charset="0"/>
              </a:rPr>
              <a:t>cyklodopravu</a:t>
            </a:r>
            <a:r>
              <a:rPr lang="en-US" sz="2000" dirty="0">
                <a:latin typeface="Abadi" panose="020B0604020104020204" pitchFamily="34" charset="0"/>
              </a:rPr>
              <a:t> </a:t>
            </a:r>
            <a:r>
              <a:rPr lang="en-US" sz="2000" dirty="0" err="1">
                <a:latin typeface="Abadi" panose="020B0604020104020204" pitchFamily="34" charset="0"/>
              </a:rPr>
              <a:t>na</a:t>
            </a:r>
            <a:r>
              <a:rPr lang="en-US" sz="2000" dirty="0">
                <a:latin typeface="Abadi" panose="020B0604020104020204" pitchFamily="34" charset="0"/>
              </a:rPr>
              <a:t> TSK </a:t>
            </a:r>
            <a:r>
              <a:rPr lang="en-US" sz="2000" dirty="0" err="1">
                <a:latin typeface="Abadi" panose="020B0604020104020204" pitchFamily="34" charset="0"/>
              </a:rPr>
              <a:t>ohľadne</a:t>
            </a:r>
            <a:r>
              <a:rPr lang="en-US" sz="2000" dirty="0">
                <a:latin typeface="Abadi" panose="020B0604020104020204" pitchFamily="34" charset="0"/>
              </a:rPr>
              <a:t> </a:t>
            </a:r>
            <a:r>
              <a:rPr lang="en-US" sz="2000" dirty="0" err="1">
                <a:latin typeface="Abadi" panose="020B0604020104020204" pitchFamily="34" charset="0"/>
              </a:rPr>
              <a:t>špecifík</a:t>
            </a:r>
            <a:r>
              <a:rPr lang="en-US" sz="2000" dirty="0">
                <a:latin typeface="Abadi" panose="020B0604020104020204" pitchFamily="34" charset="0"/>
              </a:rPr>
              <a:t> </a:t>
            </a:r>
            <a:r>
              <a:rPr lang="en-US" sz="2000" dirty="0" err="1">
                <a:latin typeface="Abadi" panose="020B0604020104020204" pitchFamily="34" charset="0"/>
              </a:rPr>
              <a:t>prípravy</a:t>
            </a:r>
            <a:r>
              <a:rPr lang="en-US" sz="2000" dirty="0">
                <a:latin typeface="Abadi" panose="020B0604020104020204" pitchFamily="34" charset="0"/>
              </a:rPr>
              <a:t> </a:t>
            </a:r>
          </a:p>
          <a:p>
            <a:pPr marL="285750" indent="-228600">
              <a:lnSpc>
                <a:spcPct val="11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 err="1">
                <a:latin typeface="Abadi" panose="020B0604020104020204" pitchFamily="34" charset="0"/>
              </a:rPr>
              <a:t>Stretnutie</a:t>
            </a:r>
            <a:r>
              <a:rPr lang="en-US" sz="2000" dirty="0">
                <a:latin typeface="Abadi" panose="020B0604020104020204" pitchFamily="34" charset="0"/>
              </a:rPr>
              <a:t> so </a:t>
            </a:r>
            <a:r>
              <a:rPr lang="en-US" sz="2000" dirty="0" err="1">
                <a:latin typeface="Abadi" panose="020B0604020104020204" pitchFamily="34" charset="0"/>
              </a:rPr>
              <a:t>starostom</a:t>
            </a:r>
            <a:r>
              <a:rPr lang="en-US" sz="2000" dirty="0">
                <a:latin typeface="Abadi" panose="020B0604020104020204" pitchFamily="34" charset="0"/>
              </a:rPr>
              <a:t> Lubina – </a:t>
            </a:r>
            <a:r>
              <a:rPr lang="en-US" sz="2000" dirty="0" err="1">
                <a:latin typeface="Abadi" panose="020B0604020104020204" pitchFamily="34" charset="0"/>
              </a:rPr>
              <a:t>súčinnosť</a:t>
            </a:r>
            <a:r>
              <a:rPr lang="en-US" sz="2000" dirty="0">
                <a:latin typeface="Abadi" panose="020B0604020104020204" pitchFamily="34" charset="0"/>
              </a:rPr>
              <a:t> s </a:t>
            </a:r>
            <a:r>
              <a:rPr lang="en-US" sz="2000" dirty="0" err="1">
                <a:latin typeface="Abadi" panose="020B0604020104020204" pitchFamily="34" charset="0"/>
              </a:rPr>
              <a:t>prípravnými</a:t>
            </a:r>
            <a:r>
              <a:rPr lang="en-US" sz="2000" dirty="0">
                <a:latin typeface="Abadi" panose="020B0604020104020204" pitchFamily="34" charset="0"/>
              </a:rPr>
              <a:t> </a:t>
            </a:r>
            <a:r>
              <a:rPr lang="en-US" sz="2000" dirty="0" err="1">
                <a:latin typeface="Abadi" panose="020B0604020104020204" pitchFamily="34" charset="0"/>
              </a:rPr>
              <a:t>prácami</a:t>
            </a:r>
            <a:endParaRPr lang="en-US" sz="2000" dirty="0">
              <a:latin typeface="Abadi" panose="020B0604020104020204" pitchFamily="34" charset="0"/>
            </a:endParaRPr>
          </a:p>
        </p:txBody>
      </p:sp>
      <p:pic>
        <p:nvPicPr>
          <p:cNvPr id="6" name="Obrázok 5" descr="Obrázok, na ktorom je exteriér, strom, koleso, osoba&#10;&#10;Automaticky generovaný popis">
            <a:extLst>
              <a:ext uri="{FF2B5EF4-FFF2-40B4-BE49-F238E27FC236}">
                <a16:creationId xmlns:a16="http://schemas.microsoft.com/office/drawing/2014/main" id="{DB6696B8-2391-D01E-EA34-DD7E5C30728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499" r="27681"/>
          <a:stretch/>
        </p:blipFill>
        <p:spPr>
          <a:xfrm>
            <a:off x="6229215" y="10"/>
            <a:ext cx="5962785" cy="6857990"/>
          </a:xfrm>
          <a:custGeom>
            <a:avLst/>
            <a:gdLst/>
            <a:ahLst/>
            <a:cxnLst/>
            <a:rect l="l" t="t" r="r" b="b"/>
            <a:pathLst>
              <a:path w="5962785" h="6858000">
                <a:moveTo>
                  <a:pt x="1044839" y="0"/>
                </a:moveTo>
                <a:lnTo>
                  <a:pt x="5962785" y="0"/>
                </a:lnTo>
                <a:lnTo>
                  <a:pt x="5962785" y="6858000"/>
                </a:lnTo>
                <a:lnTo>
                  <a:pt x="1469886" y="6858000"/>
                </a:lnTo>
                <a:lnTo>
                  <a:pt x="1416006" y="6823984"/>
                </a:lnTo>
                <a:cubicBezTo>
                  <a:pt x="1356767" y="6787940"/>
                  <a:pt x="1296437" y="6755500"/>
                  <a:pt x="1232473" y="6733873"/>
                </a:cubicBezTo>
                <a:cubicBezTo>
                  <a:pt x="1145250" y="6705037"/>
                  <a:pt x="1060933" y="6654575"/>
                  <a:pt x="1075471" y="6503186"/>
                </a:cubicBezTo>
                <a:cubicBezTo>
                  <a:pt x="1078378" y="6459932"/>
                  <a:pt x="1055118" y="6427493"/>
                  <a:pt x="1020229" y="6438306"/>
                </a:cubicBezTo>
                <a:cubicBezTo>
                  <a:pt x="953358" y="6459932"/>
                  <a:pt x="921375" y="6398656"/>
                  <a:pt x="883579" y="6351798"/>
                </a:cubicBezTo>
                <a:cubicBezTo>
                  <a:pt x="816707" y="6268895"/>
                  <a:pt x="752743" y="6182387"/>
                  <a:pt x="645167" y="6167969"/>
                </a:cubicBezTo>
                <a:cubicBezTo>
                  <a:pt x="665519" y="6103088"/>
                  <a:pt x="700408" y="6110298"/>
                  <a:pt x="732391" y="6124716"/>
                </a:cubicBezTo>
                <a:cubicBezTo>
                  <a:pt x="816707" y="6160761"/>
                  <a:pt x="901023" y="6200410"/>
                  <a:pt x="985339" y="6236455"/>
                </a:cubicBezTo>
                <a:cubicBezTo>
                  <a:pt x="1040581" y="6258081"/>
                  <a:pt x="1095822" y="6290522"/>
                  <a:pt x="1168509" y="6265291"/>
                </a:cubicBezTo>
                <a:cubicBezTo>
                  <a:pt x="1104545" y="6135530"/>
                  <a:pt x="996969" y="6110298"/>
                  <a:pt x="909746" y="6070649"/>
                </a:cubicBezTo>
                <a:cubicBezTo>
                  <a:pt x="802169" y="6020185"/>
                  <a:pt x="738206" y="5926470"/>
                  <a:pt x="659704" y="5818335"/>
                </a:cubicBezTo>
                <a:cubicBezTo>
                  <a:pt x="738206" y="5789500"/>
                  <a:pt x="787632" y="5868798"/>
                  <a:pt x="851597" y="5865193"/>
                </a:cubicBezTo>
                <a:cubicBezTo>
                  <a:pt x="854504" y="5854380"/>
                  <a:pt x="860319" y="5832753"/>
                  <a:pt x="860319" y="5832753"/>
                </a:cubicBezTo>
                <a:cubicBezTo>
                  <a:pt x="755650" y="5775081"/>
                  <a:pt x="709132" y="5666947"/>
                  <a:pt x="691686" y="5533581"/>
                </a:cubicBezTo>
                <a:cubicBezTo>
                  <a:pt x="685872" y="5465095"/>
                  <a:pt x="648075" y="5443468"/>
                  <a:pt x="610278" y="5411029"/>
                </a:cubicBezTo>
                <a:cubicBezTo>
                  <a:pt x="482350" y="5299289"/>
                  <a:pt x="345700" y="5198364"/>
                  <a:pt x="238123" y="5046976"/>
                </a:cubicBezTo>
                <a:cubicBezTo>
                  <a:pt x="363144" y="5064998"/>
                  <a:pt x="461997" y="5165924"/>
                  <a:pt x="592833" y="5209177"/>
                </a:cubicBezTo>
                <a:cubicBezTo>
                  <a:pt x="488165" y="5043371"/>
                  <a:pt x="351514" y="4956864"/>
                  <a:pt x="226494" y="4855939"/>
                </a:cubicBezTo>
                <a:cubicBezTo>
                  <a:pt x="168344" y="4809081"/>
                  <a:pt x="116011" y="4751408"/>
                  <a:pt x="49139" y="4726177"/>
                </a:cubicBezTo>
                <a:cubicBezTo>
                  <a:pt x="25879" y="4718968"/>
                  <a:pt x="-14825" y="4700947"/>
                  <a:pt x="5527" y="4650483"/>
                </a:cubicBezTo>
                <a:cubicBezTo>
                  <a:pt x="22972" y="4607230"/>
                  <a:pt x="54954" y="4621648"/>
                  <a:pt x="84029" y="4632460"/>
                </a:cubicBezTo>
                <a:cubicBezTo>
                  <a:pt x="153807" y="4661296"/>
                  <a:pt x="229401" y="4661296"/>
                  <a:pt x="325347" y="4661296"/>
                </a:cubicBezTo>
                <a:cubicBezTo>
                  <a:pt x="243939" y="4524326"/>
                  <a:pt x="95658" y="4567580"/>
                  <a:pt x="25879" y="4423401"/>
                </a:cubicBezTo>
                <a:cubicBezTo>
                  <a:pt x="113103" y="4398170"/>
                  <a:pt x="179975" y="4448632"/>
                  <a:pt x="249753" y="4459446"/>
                </a:cubicBezTo>
                <a:cubicBezTo>
                  <a:pt x="313718" y="4470259"/>
                  <a:pt x="328254" y="4445028"/>
                  <a:pt x="313718" y="4365729"/>
                </a:cubicBezTo>
                <a:cubicBezTo>
                  <a:pt x="290458" y="4243177"/>
                  <a:pt x="325347" y="4181900"/>
                  <a:pt x="418386" y="4214341"/>
                </a:cubicBezTo>
                <a:cubicBezTo>
                  <a:pt x="505609" y="4246781"/>
                  <a:pt x="514332" y="4199922"/>
                  <a:pt x="491072" y="4131438"/>
                </a:cubicBezTo>
                <a:cubicBezTo>
                  <a:pt x="456183" y="4030512"/>
                  <a:pt x="493979" y="3951214"/>
                  <a:pt x="520147" y="3864706"/>
                </a:cubicBezTo>
                <a:cubicBezTo>
                  <a:pt x="560851" y="3734945"/>
                  <a:pt x="543407" y="3670064"/>
                  <a:pt x="459090" y="3572743"/>
                </a:cubicBezTo>
                <a:cubicBezTo>
                  <a:pt x="409664" y="3518676"/>
                  <a:pt x="360236" y="3471818"/>
                  <a:pt x="290458" y="3424959"/>
                </a:cubicBezTo>
                <a:cubicBezTo>
                  <a:pt x="450368" y="3399728"/>
                  <a:pt x="284643" y="3313221"/>
                  <a:pt x="339884" y="3259153"/>
                </a:cubicBezTo>
                <a:cubicBezTo>
                  <a:pt x="453275" y="3237527"/>
                  <a:pt x="543407" y="3410542"/>
                  <a:pt x="697501" y="3360078"/>
                </a:cubicBezTo>
                <a:cubicBezTo>
                  <a:pt x="511425" y="3212294"/>
                  <a:pt x="302087" y="3165436"/>
                  <a:pt x="165437" y="2967190"/>
                </a:cubicBezTo>
                <a:cubicBezTo>
                  <a:pt x="197419" y="2923937"/>
                  <a:pt x="229401" y="2967190"/>
                  <a:pt x="255568" y="2949167"/>
                </a:cubicBezTo>
                <a:cubicBezTo>
                  <a:pt x="255568" y="2938354"/>
                  <a:pt x="560851" y="3006840"/>
                  <a:pt x="578296" y="2725691"/>
                </a:cubicBezTo>
                <a:cubicBezTo>
                  <a:pt x="584111" y="2725691"/>
                  <a:pt x="589926" y="2725691"/>
                  <a:pt x="595740" y="2714876"/>
                </a:cubicBezTo>
                <a:cubicBezTo>
                  <a:pt x="627722" y="2675228"/>
                  <a:pt x="598648" y="2581510"/>
                  <a:pt x="650982" y="2574301"/>
                </a:cubicBezTo>
                <a:cubicBezTo>
                  <a:pt x="709132" y="2567092"/>
                  <a:pt x="764373" y="2534653"/>
                  <a:pt x="825429" y="2552674"/>
                </a:cubicBezTo>
                <a:cubicBezTo>
                  <a:pt x="871949" y="2567092"/>
                  <a:pt x="921375" y="2585115"/>
                  <a:pt x="970802" y="2585115"/>
                </a:cubicBezTo>
                <a:cubicBezTo>
                  <a:pt x="1023136" y="2585115"/>
                  <a:pt x="1095822" y="2707668"/>
                  <a:pt x="1127805" y="2545465"/>
                </a:cubicBezTo>
                <a:cubicBezTo>
                  <a:pt x="1127805" y="2538257"/>
                  <a:pt x="1217936" y="2556280"/>
                  <a:pt x="1267362" y="2563488"/>
                </a:cubicBezTo>
                <a:cubicBezTo>
                  <a:pt x="1308067" y="2570698"/>
                  <a:pt x="1357494" y="2603137"/>
                  <a:pt x="1386568" y="2538257"/>
                </a:cubicBezTo>
                <a:cubicBezTo>
                  <a:pt x="1401105" y="2498607"/>
                  <a:pt x="1331326" y="2426518"/>
                  <a:pt x="1270270" y="2419309"/>
                </a:cubicBezTo>
                <a:cubicBezTo>
                  <a:pt x="1215029" y="2412101"/>
                  <a:pt x="1159787" y="2404892"/>
                  <a:pt x="1107453" y="2419309"/>
                </a:cubicBezTo>
                <a:cubicBezTo>
                  <a:pt x="1043489" y="2437331"/>
                  <a:pt x="1008599" y="2408495"/>
                  <a:pt x="991154" y="2343615"/>
                </a:cubicBezTo>
                <a:cubicBezTo>
                  <a:pt x="970802" y="2275131"/>
                  <a:pt x="933005" y="2239085"/>
                  <a:pt x="880671" y="2206645"/>
                </a:cubicBezTo>
                <a:cubicBezTo>
                  <a:pt x="752743" y="2127346"/>
                  <a:pt x="630630" y="2033629"/>
                  <a:pt x="491072" y="1986771"/>
                </a:cubicBezTo>
                <a:cubicBezTo>
                  <a:pt x="464905" y="1979562"/>
                  <a:pt x="432923" y="1965145"/>
                  <a:pt x="421293" y="1903868"/>
                </a:cubicBezTo>
                <a:cubicBezTo>
                  <a:pt x="799262" y="1997584"/>
                  <a:pt x="1142342" y="2239085"/>
                  <a:pt x="1531941" y="2224667"/>
                </a:cubicBezTo>
                <a:cubicBezTo>
                  <a:pt x="1427272" y="2148974"/>
                  <a:pt x="1302252" y="2145369"/>
                  <a:pt x="1188861" y="2091301"/>
                </a:cubicBezTo>
                <a:cubicBezTo>
                  <a:pt x="1270270" y="2051652"/>
                  <a:pt x="1345864" y="2094906"/>
                  <a:pt x="1421458" y="2116532"/>
                </a:cubicBezTo>
                <a:cubicBezTo>
                  <a:pt x="1485422" y="2134554"/>
                  <a:pt x="1543571" y="2138160"/>
                  <a:pt x="1549386" y="2026420"/>
                </a:cubicBezTo>
                <a:cubicBezTo>
                  <a:pt x="1549386" y="2015607"/>
                  <a:pt x="1549386" y="2008398"/>
                  <a:pt x="1549386" y="1997584"/>
                </a:cubicBezTo>
                <a:cubicBezTo>
                  <a:pt x="1526126" y="1950727"/>
                  <a:pt x="1494144" y="1929099"/>
                  <a:pt x="1453440" y="1914682"/>
                </a:cubicBezTo>
                <a:cubicBezTo>
                  <a:pt x="1430180" y="1907473"/>
                  <a:pt x="1398198" y="1893056"/>
                  <a:pt x="1398198" y="1860614"/>
                </a:cubicBezTo>
                <a:cubicBezTo>
                  <a:pt x="1401105" y="1738063"/>
                  <a:pt x="1322604" y="1702018"/>
                  <a:pt x="1247011" y="1665972"/>
                </a:cubicBezTo>
                <a:cubicBezTo>
                  <a:pt x="1287715" y="1604696"/>
                  <a:pt x="1322604" y="1647950"/>
                  <a:pt x="1354586" y="1644345"/>
                </a:cubicBezTo>
                <a:cubicBezTo>
                  <a:pt x="1374939" y="1640741"/>
                  <a:pt x="1395290" y="1637138"/>
                  <a:pt x="1395290" y="1604696"/>
                </a:cubicBezTo>
                <a:cubicBezTo>
                  <a:pt x="1395290" y="1579465"/>
                  <a:pt x="1386568" y="1547025"/>
                  <a:pt x="1366216" y="1547025"/>
                </a:cubicBezTo>
                <a:cubicBezTo>
                  <a:pt x="1238288" y="1543420"/>
                  <a:pt x="1165601" y="1370405"/>
                  <a:pt x="1031858" y="1370405"/>
                </a:cubicBezTo>
                <a:cubicBezTo>
                  <a:pt x="950450" y="1370405"/>
                  <a:pt x="1072563" y="1273083"/>
                  <a:pt x="1005692" y="1233435"/>
                </a:cubicBezTo>
                <a:cubicBezTo>
                  <a:pt x="991154" y="1222621"/>
                  <a:pt x="1046396" y="1208203"/>
                  <a:pt x="1069655" y="1211808"/>
                </a:cubicBezTo>
                <a:cubicBezTo>
                  <a:pt x="1092915" y="1215412"/>
                  <a:pt x="1113268" y="1240644"/>
                  <a:pt x="1142342" y="1222621"/>
                </a:cubicBezTo>
                <a:cubicBezTo>
                  <a:pt x="1156879" y="1157741"/>
                  <a:pt x="1119082" y="1132510"/>
                  <a:pt x="1084193" y="1114487"/>
                </a:cubicBezTo>
                <a:cubicBezTo>
                  <a:pt x="1008599" y="1071234"/>
                  <a:pt x="933005" y="1020771"/>
                  <a:pt x="848689" y="1006353"/>
                </a:cubicBezTo>
                <a:cubicBezTo>
                  <a:pt x="819615" y="1002748"/>
                  <a:pt x="802169" y="984726"/>
                  <a:pt x="805077" y="948681"/>
                </a:cubicBezTo>
                <a:cubicBezTo>
                  <a:pt x="810892" y="901822"/>
                  <a:pt x="839967" y="916240"/>
                  <a:pt x="863226" y="919844"/>
                </a:cubicBezTo>
                <a:cubicBezTo>
                  <a:pt x="877764" y="923450"/>
                  <a:pt x="892301" y="934263"/>
                  <a:pt x="906838" y="909031"/>
                </a:cubicBezTo>
                <a:cubicBezTo>
                  <a:pt x="566666" y="653113"/>
                  <a:pt x="386404" y="667532"/>
                  <a:pt x="5527" y="458471"/>
                </a:cubicBezTo>
                <a:cubicBezTo>
                  <a:pt x="89843" y="418822"/>
                  <a:pt x="150900" y="447658"/>
                  <a:pt x="209049" y="454867"/>
                </a:cubicBezTo>
                <a:cubicBezTo>
                  <a:pt x="354422" y="472890"/>
                  <a:pt x="264290" y="505329"/>
                  <a:pt x="409664" y="526956"/>
                </a:cubicBezTo>
                <a:cubicBezTo>
                  <a:pt x="479443" y="537770"/>
                  <a:pt x="543407" y="573815"/>
                  <a:pt x="621908" y="516143"/>
                </a:cubicBezTo>
                <a:cubicBezTo>
                  <a:pt x="674242" y="476494"/>
                  <a:pt x="758558" y="519747"/>
                  <a:pt x="822522" y="552188"/>
                </a:cubicBezTo>
                <a:cubicBezTo>
                  <a:pt x="874856" y="581024"/>
                  <a:pt x="927190" y="588232"/>
                  <a:pt x="996969" y="552188"/>
                </a:cubicBezTo>
                <a:cubicBezTo>
                  <a:pt x="933005" y="530562"/>
                  <a:pt x="883579" y="512539"/>
                  <a:pt x="834151" y="498120"/>
                </a:cubicBezTo>
                <a:cubicBezTo>
                  <a:pt x="793447" y="487307"/>
                  <a:pt x="770187" y="462076"/>
                  <a:pt x="773095" y="408008"/>
                </a:cubicBezTo>
                <a:cubicBezTo>
                  <a:pt x="773095" y="379172"/>
                  <a:pt x="764373" y="339523"/>
                  <a:pt x="793447" y="325106"/>
                </a:cubicBezTo>
                <a:cubicBezTo>
                  <a:pt x="816707" y="310688"/>
                  <a:pt x="848689" y="325106"/>
                  <a:pt x="860319" y="350336"/>
                </a:cubicBezTo>
                <a:cubicBezTo>
                  <a:pt x="874856" y="397195"/>
                  <a:pt x="889393" y="440449"/>
                  <a:pt x="938820" y="444054"/>
                </a:cubicBezTo>
                <a:cubicBezTo>
                  <a:pt x="1005692" y="451262"/>
                  <a:pt x="967894" y="422426"/>
                  <a:pt x="956265" y="386381"/>
                </a:cubicBezTo>
                <a:cubicBezTo>
                  <a:pt x="944635" y="346733"/>
                  <a:pt x="979525" y="335919"/>
                  <a:pt x="1002784" y="343127"/>
                </a:cubicBezTo>
                <a:cubicBezTo>
                  <a:pt x="1090008" y="375569"/>
                  <a:pt x="1180139" y="317897"/>
                  <a:pt x="1270270" y="364755"/>
                </a:cubicBezTo>
                <a:cubicBezTo>
                  <a:pt x="1247011" y="249411"/>
                  <a:pt x="1197583" y="198949"/>
                  <a:pt x="1092915" y="180926"/>
                </a:cubicBezTo>
                <a:cubicBezTo>
                  <a:pt x="1055118" y="177322"/>
                  <a:pt x="1014414" y="184530"/>
                  <a:pt x="979525" y="152090"/>
                </a:cubicBezTo>
                <a:cubicBezTo>
                  <a:pt x="959172" y="134068"/>
                  <a:pt x="938820" y="112441"/>
                  <a:pt x="953358" y="76396"/>
                </a:cubicBezTo>
                <a:cubicBezTo>
                  <a:pt x="962080" y="51165"/>
                  <a:pt x="985339" y="51165"/>
                  <a:pt x="1005692" y="58373"/>
                </a:cubicBezTo>
                <a:cubicBezTo>
                  <a:pt x="1090008" y="98023"/>
                  <a:pt x="1180139" y="108837"/>
                  <a:pt x="1267362" y="123254"/>
                </a:cubicBezTo>
                <a:cubicBezTo>
                  <a:pt x="1281900" y="126859"/>
                  <a:pt x="1296437" y="134068"/>
                  <a:pt x="1310975" y="98023"/>
                </a:cubicBezTo>
                <a:cubicBezTo>
                  <a:pt x="1260095" y="81803"/>
                  <a:pt x="1209941" y="62879"/>
                  <a:pt x="1159787" y="43505"/>
                </a:cubicBezTo>
                <a:close/>
              </a:path>
            </a:pathLst>
          </a:custGeom>
        </p:spPr>
      </p:pic>
      <p:sp>
        <p:nvSpPr>
          <p:cNvPr id="8" name="BlokTextu 7">
            <a:extLst>
              <a:ext uri="{FF2B5EF4-FFF2-40B4-BE49-F238E27FC236}">
                <a16:creationId xmlns:a16="http://schemas.microsoft.com/office/drawing/2014/main" id="{51C8DC88-C57C-5062-833E-33D1BBDF690B}"/>
              </a:ext>
            </a:extLst>
          </p:cNvPr>
          <p:cNvSpPr txBox="1"/>
          <p:nvPr/>
        </p:nvSpPr>
        <p:spPr>
          <a:xfrm>
            <a:off x="449835" y="773280"/>
            <a:ext cx="6094140" cy="127906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10000"/>
              </a:lnSpc>
              <a:spcAft>
                <a:spcPts val="600"/>
              </a:spcAft>
            </a:pPr>
            <a:r>
              <a:rPr lang="en-US" sz="3600" b="1" dirty="0" err="1">
                <a:latin typeface="Abadi" panose="020B0604020104020204" pitchFamily="34" charset="0"/>
              </a:rPr>
              <a:t>Aktivity</a:t>
            </a:r>
            <a:r>
              <a:rPr lang="en-US" sz="3600" b="1" dirty="0">
                <a:latin typeface="Abadi" panose="020B0604020104020204" pitchFamily="34" charset="0"/>
              </a:rPr>
              <a:t>, </a:t>
            </a:r>
            <a:r>
              <a:rPr lang="en-US" sz="3600" b="1" dirty="0" err="1">
                <a:latin typeface="Abadi" panose="020B0604020104020204" pitchFamily="34" charset="0"/>
              </a:rPr>
              <a:t>ktoré</a:t>
            </a:r>
            <a:r>
              <a:rPr lang="en-US" sz="3600" b="1" dirty="0">
                <a:latin typeface="Abadi" panose="020B0604020104020204" pitchFamily="34" charset="0"/>
              </a:rPr>
              <a:t> </a:t>
            </a:r>
            <a:r>
              <a:rPr lang="en-US" sz="3600" b="1" dirty="0" err="1">
                <a:latin typeface="Abadi" panose="020B0604020104020204" pitchFamily="34" charset="0"/>
              </a:rPr>
              <a:t>boli</a:t>
            </a:r>
            <a:r>
              <a:rPr lang="en-US" sz="3600" b="1" dirty="0">
                <a:latin typeface="Abadi" panose="020B0604020104020204" pitchFamily="34" charset="0"/>
              </a:rPr>
              <a:t> </a:t>
            </a:r>
            <a:r>
              <a:rPr lang="en-US" sz="3600" b="1" dirty="0" err="1">
                <a:latin typeface="Abadi" panose="020B0604020104020204" pitchFamily="34" charset="0"/>
              </a:rPr>
              <a:t>doposiaľ</a:t>
            </a:r>
            <a:r>
              <a:rPr lang="sk-SK" sz="3600" b="1" dirty="0">
                <a:latin typeface="Abadi" panose="020B0604020104020204" pitchFamily="34" charset="0"/>
              </a:rPr>
              <a:t> </a:t>
            </a:r>
            <a:r>
              <a:rPr lang="en-US" sz="3600" b="1" dirty="0" err="1">
                <a:latin typeface="Abadi" panose="020B0604020104020204" pitchFamily="34" charset="0"/>
              </a:rPr>
              <a:t>vykonané</a:t>
            </a:r>
            <a:r>
              <a:rPr lang="en-US" sz="3600" b="1" dirty="0">
                <a:latin typeface="Abadi" panose="020B0604020104020204" pitchFamily="34" charset="0"/>
              </a:rPr>
              <a:t>:</a:t>
            </a:r>
          </a:p>
        </p:txBody>
      </p:sp>
      <p:sp>
        <p:nvSpPr>
          <p:cNvPr id="10" name="BlokTextu 9">
            <a:extLst>
              <a:ext uri="{FF2B5EF4-FFF2-40B4-BE49-F238E27FC236}">
                <a16:creationId xmlns:a16="http://schemas.microsoft.com/office/drawing/2014/main" id="{2B83CCE8-3016-05A5-739B-94FD44A81E3B}"/>
              </a:ext>
            </a:extLst>
          </p:cNvPr>
          <p:cNvSpPr txBox="1"/>
          <p:nvPr/>
        </p:nvSpPr>
        <p:spPr>
          <a:xfrm>
            <a:off x="9210607" y="6496252"/>
            <a:ext cx="2555508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sz="800" dirty="0"/>
              <a:t>Mgr. Jana Potfajová, projektový manažér MsÚ Stará Turá</a:t>
            </a:r>
          </a:p>
        </p:txBody>
      </p:sp>
    </p:spTree>
    <p:extLst>
      <p:ext uri="{BB962C8B-B14F-4D97-AF65-F5344CB8AC3E}">
        <p14:creationId xmlns:p14="http://schemas.microsoft.com/office/powerpoint/2010/main" val="318041528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7" name="Rectangle 16">
            <a:extLst>
              <a:ext uri="{FF2B5EF4-FFF2-40B4-BE49-F238E27FC236}">
                <a16:creationId xmlns:a16="http://schemas.microsoft.com/office/drawing/2014/main" id="{D2B783EE-0239-4717-BBEA-8C9EAC61C8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BlokTextu 4">
            <a:extLst>
              <a:ext uri="{FF2B5EF4-FFF2-40B4-BE49-F238E27FC236}">
                <a16:creationId xmlns:a16="http://schemas.microsoft.com/office/drawing/2014/main" id="{F31A0408-1F06-D127-FE19-85EA82C7D8B0}"/>
              </a:ext>
            </a:extLst>
          </p:cNvPr>
          <p:cNvSpPr txBox="1"/>
          <p:nvPr/>
        </p:nvSpPr>
        <p:spPr>
          <a:xfrm>
            <a:off x="838201" y="500061"/>
            <a:ext cx="5120561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4000" b="1" kern="1200" dirty="0" err="1">
                <a:solidFill>
                  <a:schemeClr val="tx1"/>
                </a:solidFill>
                <a:latin typeface="Abadi" panose="020B0604020104020204" pitchFamily="34" charset="0"/>
                <a:ea typeface="+mj-ea"/>
                <a:cs typeface="+mj-cs"/>
              </a:rPr>
              <a:t>Aktivity</a:t>
            </a:r>
            <a:r>
              <a:rPr lang="en-US" sz="4000" b="1" kern="1200" dirty="0">
                <a:solidFill>
                  <a:schemeClr val="tx1"/>
                </a:solidFill>
                <a:latin typeface="Abadi" panose="020B0604020104020204" pitchFamily="34" charset="0"/>
                <a:ea typeface="+mj-ea"/>
                <a:cs typeface="+mj-cs"/>
              </a:rPr>
              <a:t>, </a:t>
            </a:r>
            <a:r>
              <a:rPr lang="en-US" sz="4000" b="1" kern="1200" dirty="0" err="1">
                <a:solidFill>
                  <a:schemeClr val="tx1"/>
                </a:solidFill>
                <a:latin typeface="Abadi" panose="020B0604020104020204" pitchFamily="34" charset="0"/>
                <a:ea typeface="+mj-ea"/>
                <a:cs typeface="+mj-cs"/>
              </a:rPr>
              <a:t>ktoré</a:t>
            </a:r>
            <a:r>
              <a:rPr lang="en-US" sz="4000" b="1" kern="1200" dirty="0">
                <a:solidFill>
                  <a:schemeClr val="tx1"/>
                </a:solidFill>
                <a:latin typeface="Abadi" panose="020B0604020104020204" pitchFamily="34" charset="0"/>
                <a:ea typeface="+mj-ea"/>
                <a:cs typeface="+mj-cs"/>
              </a:rPr>
              <a:t> </a:t>
            </a:r>
            <a:r>
              <a:rPr lang="en-US" sz="4000" b="1" kern="1200" dirty="0" err="1">
                <a:solidFill>
                  <a:schemeClr val="tx1"/>
                </a:solidFill>
                <a:latin typeface="Abadi" panose="020B0604020104020204" pitchFamily="34" charset="0"/>
                <a:ea typeface="+mj-ea"/>
                <a:cs typeface="+mj-cs"/>
              </a:rPr>
              <a:t>treba</a:t>
            </a:r>
            <a:r>
              <a:rPr lang="en-US" sz="4000" b="1" kern="1200" dirty="0">
                <a:solidFill>
                  <a:schemeClr val="tx1"/>
                </a:solidFill>
                <a:latin typeface="Abadi" panose="020B0604020104020204" pitchFamily="34" charset="0"/>
                <a:ea typeface="+mj-ea"/>
                <a:cs typeface="+mj-cs"/>
              </a:rPr>
              <a:t> </a:t>
            </a:r>
            <a:r>
              <a:rPr lang="en-US" sz="4000" b="1" kern="1200" dirty="0" err="1">
                <a:solidFill>
                  <a:schemeClr val="tx1"/>
                </a:solidFill>
                <a:latin typeface="Abadi" panose="020B0604020104020204" pitchFamily="34" charset="0"/>
                <a:ea typeface="+mj-ea"/>
                <a:cs typeface="+mj-cs"/>
              </a:rPr>
              <a:t>vykonať</a:t>
            </a:r>
            <a:r>
              <a:rPr lang="en-US" sz="4000" b="1" kern="1200" dirty="0">
                <a:solidFill>
                  <a:schemeClr val="tx1"/>
                </a:solidFill>
                <a:latin typeface="Abadi" panose="020B0604020104020204" pitchFamily="34" charset="0"/>
                <a:ea typeface="+mj-ea"/>
                <a:cs typeface="+mj-cs"/>
              </a:rPr>
              <a:t>:</a:t>
            </a:r>
          </a:p>
        </p:txBody>
      </p:sp>
      <p:sp>
        <p:nvSpPr>
          <p:cNvPr id="2" name="BlokTextu 1">
            <a:extLst>
              <a:ext uri="{FF2B5EF4-FFF2-40B4-BE49-F238E27FC236}">
                <a16:creationId xmlns:a16="http://schemas.microsoft.com/office/drawing/2014/main" id="{29D89C73-97D4-D501-DD0F-67C02613BEF7}"/>
              </a:ext>
            </a:extLst>
          </p:cNvPr>
          <p:cNvSpPr txBox="1"/>
          <p:nvPr/>
        </p:nvSpPr>
        <p:spPr>
          <a:xfrm>
            <a:off x="838200" y="1951490"/>
            <a:ext cx="6432395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defPPr>
              <a:defRPr lang="sk-SK"/>
            </a:defPPr>
            <a:lvl1pPr marL="285750" indent="-228600">
              <a:lnSpc>
                <a:spcPct val="110000"/>
              </a:lnSpc>
              <a:spcAft>
                <a:spcPts val="600"/>
              </a:spcAft>
              <a:buFont typeface="Arial" panose="020B0604020202020204" pitchFamily="34" charset="0"/>
              <a:buChar char="•"/>
              <a:defRPr sz="2000"/>
            </a:lvl1pPr>
          </a:lstStyle>
          <a:p>
            <a:pPr>
              <a:lnSpc>
                <a:spcPct val="100000"/>
              </a:lnSpc>
            </a:pPr>
            <a:r>
              <a:rPr lang="en-US" dirty="0" err="1">
                <a:latin typeface="Abadi" panose="020B0604020104020204" pitchFamily="34" charset="0"/>
              </a:rPr>
              <a:t>Návrh</a:t>
            </a:r>
            <a:r>
              <a:rPr lang="en-US" dirty="0">
                <a:latin typeface="Abadi" panose="020B0604020104020204" pitchFamily="34" charset="0"/>
              </a:rPr>
              <a:t> </a:t>
            </a:r>
            <a:r>
              <a:rPr lang="en-US" dirty="0" err="1">
                <a:latin typeface="Abadi" panose="020B0604020104020204" pitchFamily="34" charset="0"/>
              </a:rPr>
              <a:t>zmluvy</a:t>
            </a:r>
            <a:r>
              <a:rPr lang="en-US" dirty="0">
                <a:latin typeface="Abadi" panose="020B0604020104020204" pitchFamily="34" charset="0"/>
              </a:rPr>
              <a:t> k </a:t>
            </a:r>
            <a:r>
              <a:rPr lang="en-US" dirty="0" err="1">
                <a:latin typeface="Abadi" panose="020B0604020104020204" pitchFamily="34" charset="0"/>
              </a:rPr>
              <a:t>verejnému</a:t>
            </a:r>
            <a:r>
              <a:rPr lang="en-US" dirty="0">
                <a:latin typeface="Abadi" panose="020B0604020104020204" pitchFamily="34" charset="0"/>
              </a:rPr>
              <a:t> </a:t>
            </a:r>
            <a:r>
              <a:rPr lang="en-US" dirty="0" err="1">
                <a:latin typeface="Abadi" panose="020B0604020104020204" pitchFamily="34" charset="0"/>
              </a:rPr>
              <a:t>obstarávaniu</a:t>
            </a:r>
            <a:r>
              <a:rPr lang="en-US" dirty="0">
                <a:latin typeface="Abadi" panose="020B0604020104020204" pitchFamily="34" charset="0"/>
              </a:rPr>
              <a:t> </a:t>
            </a:r>
            <a:r>
              <a:rPr lang="en-US" dirty="0" err="1">
                <a:latin typeface="Abadi" panose="020B0604020104020204" pitchFamily="34" charset="0"/>
              </a:rPr>
              <a:t>odkomunikovaný</a:t>
            </a:r>
            <a:r>
              <a:rPr lang="en-US" dirty="0">
                <a:latin typeface="Abadi" panose="020B0604020104020204" pitchFamily="34" charset="0"/>
              </a:rPr>
              <a:t> s </a:t>
            </a:r>
            <a:r>
              <a:rPr lang="en-US" dirty="0" err="1">
                <a:latin typeface="Abadi" panose="020B0604020104020204" pitchFamily="34" charset="0"/>
              </a:rPr>
              <a:t>odborníkmi</a:t>
            </a:r>
            <a:r>
              <a:rPr lang="en-US" dirty="0">
                <a:latin typeface="Abadi" panose="020B0604020104020204" pitchFamily="34" charset="0"/>
              </a:rPr>
              <a:t> </a:t>
            </a:r>
            <a:r>
              <a:rPr lang="en-US" dirty="0" err="1">
                <a:latin typeface="Abadi" panose="020B0604020104020204" pitchFamily="34" charset="0"/>
              </a:rPr>
              <a:t>na</a:t>
            </a:r>
            <a:r>
              <a:rPr lang="en-US" dirty="0">
                <a:latin typeface="Abadi" panose="020B0604020104020204" pitchFamily="34" charset="0"/>
              </a:rPr>
              <a:t> TSK</a:t>
            </a:r>
          </a:p>
          <a:p>
            <a:pPr>
              <a:lnSpc>
                <a:spcPct val="100000"/>
              </a:lnSpc>
            </a:pPr>
            <a:r>
              <a:rPr lang="en-US" dirty="0" err="1">
                <a:latin typeface="Abadi" panose="020B0604020104020204" pitchFamily="34" charset="0"/>
              </a:rPr>
              <a:t>Prieskum</a:t>
            </a:r>
            <a:r>
              <a:rPr lang="en-US" dirty="0">
                <a:latin typeface="Abadi" panose="020B0604020104020204" pitchFamily="34" charset="0"/>
              </a:rPr>
              <a:t> </a:t>
            </a:r>
            <a:r>
              <a:rPr lang="en-US" dirty="0" err="1">
                <a:latin typeface="Abadi" panose="020B0604020104020204" pitchFamily="34" charset="0"/>
              </a:rPr>
              <a:t>trhu</a:t>
            </a:r>
            <a:r>
              <a:rPr lang="en-US" dirty="0">
                <a:latin typeface="Abadi" panose="020B0604020104020204" pitchFamily="34" charset="0"/>
              </a:rPr>
              <a:t> </a:t>
            </a:r>
            <a:r>
              <a:rPr lang="en-US" dirty="0" err="1">
                <a:latin typeface="Abadi" panose="020B0604020104020204" pitchFamily="34" charset="0"/>
              </a:rPr>
              <a:t>na</a:t>
            </a:r>
            <a:r>
              <a:rPr lang="en-US" dirty="0">
                <a:latin typeface="Abadi" panose="020B0604020104020204" pitchFamily="34" charset="0"/>
              </a:rPr>
              <a:t> PD -&gt; </a:t>
            </a:r>
            <a:r>
              <a:rPr lang="en-US" dirty="0" err="1">
                <a:latin typeface="Abadi" panose="020B0604020104020204" pitchFamily="34" charset="0"/>
              </a:rPr>
              <a:t>Verejné</a:t>
            </a:r>
            <a:r>
              <a:rPr lang="en-US" dirty="0">
                <a:latin typeface="Abadi" panose="020B0604020104020204" pitchFamily="34" charset="0"/>
              </a:rPr>
              <a:t> </a:t>
            </a:r>
            <a:r>
              <a:rPr lang="en-US" dirty="0" err="1">
                <a:latin typeface="Abadi" panose="020B0604020104020204" pitchFamily="34" charset="0"/>
              </a:rPr>
              <a:t>obstarávanie</a:t>
            </a:r>
            <a:r>
              <a:rPr lang="en-US" dirty="0">
                <a:latin typeface="Abadi" panose="020B0604020104020204" pitchFamily="34" charset="0"/>
              </a:rPr>
              <a:t> PD</a:t>
            </a:r>
          </a:p>
          <a:p>
            <a:pPr marL="971550" lvl="2" indent="-285750">
              <a:buFont typeface="Wingdings" panose="05000000000000000000" pitchFamily="2" charset="2"/>
              <a:buChar char="ü"/>
            </a:pPr>
            <a:r>
              <a:rPr lang="en-US" dirty="0" err="1">
                <a:latin typeface="Abadi" panose="020B0604020104020204" pitchFamily="34" charset="0"/>
              </a:rPr>
              <a:t>Financie</a:t>
            </a:r>
            <a:r>
              <a:rPr lang="en-US" dirty="0">
                <a:latin typeface="Abadi" panose="020B0604020104020204" pitchFamily="34" charset="0"/>
              </a:rPr>
              <a:t> </a:t>
            </a:r>
            <a:r>
              <a:rPr lang="en-US" dirty="0" err="1">
                <a:latin typeface="Abadi" panose="020B0604020104020204" pitchFamily="34" charset="0"/>
              </a:rPr>
              <a:t>na</a:t>
            </a:r>
            <a:r>
              <a:rPr lang="en-US" dirty="0">
                <a:latin typeface="Abadi" panose="020B0604020104020204" pitchFamily="34" charset="0"/>
              </a:rPr>
              <a:t> PD + VO</a:t>
            </a:r>
          </a:p>
          <a:p>
            <a:pPr marL="971550" lvl="2" indent="-285750">
              <a:buFont typeface="Wingdings" panose="05000000000000000000" pitchFamily="2" charset="2"/>
              <a:buChar char="ü"/>
            </a:pPr>
            <a:r>
              <a:rPr lang="en-US" dirty="0" err="1">
                <a:latin typeface="Abadi" panose="020B0604020104020204" pitchFamily="34" charset="0"/>
              </a:rPr>
              <a:t>Rozpočtové</a:t>
            </a:r>
            <a:r>
              <a:rPr lang="en-US" dirty="0">
                <a:latin typeface="Abadi" panose="020B0604020104020204" pitchFamily="34" charset="0"/>
              </a:rPr>
              <a:t> </a:t>
            </a:r>
            <a:r>
              <a:rPr lang="en-US" dirty="0" err="1">
                <a:latin typeface="Abadi" panose="020B0604020104020204" pitchFamily="34" charset="0"/>
              </a:rPr>
              <a:t>opatrenia</a:t>
            </a:r>
            <a:endParaRPr lang="en-US" dirty="0">
              <a:latin typeface="Abadi" panose="020B0604020104020204" pitchFamily="34" charset="0"/>
            </a:endParaRPr>
          </a:p>
          <a:p>
            <a:pPr>
              <a:lnSpc>
                <a:spcPct val="100000"/>
              </a:lnSpc>
            </a:pPr>
            <a:r>
              <a:rPr lang="en-US" dirty="0" err="1">
                <a:latin typeface="Abadi" panose="020B0604020104020204" pitchFamily="34" charset="0"/>
              </a:rPr>
              <a:t>Komunikácia</a:t>
            </a:r>
            <a:r>
              <a:rPr lang="en-US" dirty="0">
                <a:latin typeface="Abadi" panose="020B0604020104020204" pitchFamily="34" charset="0"/>
              </a:rPr>
              <a:t> s </a:t>
            </a:r>
            <a:r>
              <a:rPr lang="en-US" dirty="0" err="1">
                <a:latin typeface="Abadi" panose="020B0604020104020204" pitchFamily="34" charset="0"/>
              </a:rPr>
              <a:t>vysúťaženým</a:t>
            </a:r>
            <a:r>
              <a:rPr lang="en-US" dirty="0">
                <a:latin typeface="Abadi" panose="020B0604020104020204" pitchFamily="34" charset="0"/>
              </a:rPr>
              <a:t> </a:t>
            </a:r>
            <a:r>
              <a:rPr lang="en-US" dirty="0" err="1">
                <a:latin typeface="Abadi" panose="020B0604020104020204" pitchFamily="34" charset="0"/>
              </a:rPr>
              <a:t>projektantom</a:t>
            </a:r>
            <a:r>
              <a:rPr lang="en-US" dirty="0">
                <a:latin typeface="Abadi" panose="020B0604020104020204" pitchFamily="34" charset="0"/>
              </a:rPr>
              <a:t> (v </a:t>
            </a:r>
            <a:r>
              <a:rPr lang="en-US" dirty="0" err="1">
                <a:latin typeface="Abadi" panose="020B0604020104020204" pitchFamily="34" charset="0"/>
              </a:rPr>
              <a:t>zmysle</a:t>
            </a:r>
            <a:r>
              <a:rPr lang="en-US" dirty="0">
                <a:latin typeface="Abadi" panose="020B0604020104020204" pitchFamily="34" charset="0"/>
              </a:rPr>
              <a:t> </a:t>
            </a:r>
            <a:r>
              <a:rPr lang="en-US" dirty="0" err="1">
                <a:latin typeface="Abadi" panose="020B0604020104020204" pitchFamily="34" charset="0"/>
              </a:rPr>
              <a:t>odporúčaní</a:t>
            </a:r>
            <a:r>
              <a:rPr lang="en-US" dirty="0">
                <a:latin typeface="Abadi" panose="020B0604020104020204" pitchFamily="34" charset="0"/>
              </a:rPr>
              <a:t> TSK)</a:t>
            </a:r>
          </a:p>
          <a:p>
            <a:pPr>
              <a:lnSpc>
                <a:spcPct val="100000"/>
              </a:lnSpc>
            </a:pPr>
            <a:r>
              <a:rPr lang="en-US" dirty="0" err="1">
                <a:latin typeface="Abadi" panose="020B0604020104020204" pitchFamily="34" charset="0"/>
              </a:rPr>
              <a:t>Podanie</a:t>
            </a:r>
            <a:r>
              <a:rPr lang="en-US" dirty="0">
                <a:latin typeface="Abadi" panose="020B0604020104020204" pitchFamily="34" charset="0"/>
              </a:rPr>
              <a:t> </a:t>
            </a:r>
            <a:r>
              <a:rPr lang="en-US" dirty="0" err="1">
                <a:latin typeface="Abadi" panose="020B0604020104020204" pitchFamily="34" charset="0"/>
              </a:rPr>
              <a:t>projektového</a:t>
            </a:r>
            <a:r>
              <a:rPr lang="en-US" dirty="0">
                <a:latin typeface="Abadi" panose="020B0604020104020204" pitchFamily="34" charset="0"/>
              </a:rPr>
              <a:t> </a:t>
            </a:r>
            <a:r>
              <a:rPr lang="en-US" dirty="0" err="1">
                <a:latin typeface="Abadi" panose="020B0604020104020204" pitchFamily="34" charset="0"/>
              </a:rPr>
              <a:t>zámeru</a:t>
            </a:r>
            <a:r>
              <a:rPr lang="en-US" dirty="0">
                <a:latin typeface="Abadi" panose="020B0604020104020204" pitchFamily="34" charset="0"/>
              </a:rPr>
              <a:t> -&gt; </a:t>
            </a:r>
            <a:r>
              <a:rPr lang="en-US" dirty="0" err="1">
                <a:latin typeface="Abadi" panose="020B0604020104020204" pitchFamily="34" charset="0"/>
              </a:rPr>
              <a:t>schválenie</a:t>
            </a:r>
            <a:r>
              <a:rPr lang="en-US" dirty="0">
                <a:latin typeface="Abadi" panose="020B0604020104020204" pitchFamily="34" charset="0"/>
              </a:rPr>
              <a:t> </a:t>
            </a:r>
            <a:r>
              <a:rPr lang="en-US" dirty="0" err="1">
                <a:latin typeface="Abadi" panose="020B0604020104020204" pitchFamily="34" charset="0"/>
              </a:rPr>
              <a:t>zámeru</a:t>
            </a:r>
            <a:endParaRPr lang="en-US" dirty="0">
              <a:latin typeface="Abadi" panose="020B0604020104020204" pitchFamily="34" charset="0"/>
            </a:endParaRPr>
          </a:p>
          <a:p>
            <a:pPr>
              <a:lnSpc>
                <a:spcPct val="100000"/>
              </a:lnSpc>
            </a:pPr>
            <a:r>
              <a:rPr lang="en-US" dirty="0" err="1">
                <a:latin typeface="Abadi" panose="020B0604020104020204" pitchFamily="34" charset="0"/>
              </a:rPr>
              <a:t>Podanie</a:t>
            </a:r>
            <a:r>
              <a:rPr lang="en-US" dirty="0">
                <a:latin typeface="Abadi" panose="020B0604020104020204" pitchFamily="34" charset="0"/>
              </a:rPr>
              <a:t> </a:t>
            </a:r>
            <a:r>
              <a:rPr lang="en-US" dirty="0" err="1">
                <a:latin typeface="Abadi" panose="020B0604020104020204" pitchFamily="34" charset="0"/>
              </a:rPr>
              <a:t>žiadosti</a:t>
            </a:r>
            <a:r>
              <a:rPr lang="en-US" dirty="0">
                <a:latin typeface="Abadi" panose="020B0604020104020204" pitchFamily="34" charset="0"/>
              </a:rPr>
              <a:t> o NFP - &gt; </a:t>
            </a:r>
            <a:r>
              <a:rPr lang="en-US" dirty="0" err="1">
                <a:latin typeface="Abadi" panose="020B0604020104020204" pitchFamily="34" charset="0"/>
              </a:rPr>
              <a:t>schválenie</a:t>
            </a:r>
            <a:r>
              <a:rPr lang="en-US" dirty="0">
                <a:latin typeface="Abadi" panose="020B0604020104020204" pitchFamily="34" charset="0"/>
              </a:rPr>
              <a:t> </a:t>
            </a:r>
            <a:r>
              <a:rPr lang="en-US" dirty="0" err="1">
                <a:latin typeface="Abadi" panose="020B0604020104020204" pitchFamily="34" charset="0"/>
              </a:rPr>
              <a:t>žiadosti</a:t>
            </a:r>
            <a:r>
              <a:rPr lang="en-US" dirty="0">
                <a:latin typeface="Abadi" panose="020B0604020104020204" pitchFamily="34" charset="0"/>
              </a:rPr>
              <a:t> o NFP</a:t>
            </a:r>
          </a:p>
          <a:p>
            <a:pPr>
              <a:lnSpc>
                <a:spcPct val="100000"/>
              </a:lnSpc>
            </a:pPr>
            <a:r>
              <a:rPr lang="en-US" dirty="0" err="1">
                <a:latin typeface="Abadi" panose="020B0604020104020204" pitchFamily="34" charset="0"/>
              </a:rPr>
              <a:t>Fyzická</a:t>
            </a:r>
            <a:r>
              <a:rPr lang="en-US" dirty="0">
                <a:latin typeface="Abadi" panose="020B0604020104020204" pitchFamily="34" charset="0"/>
              </a:rPr>
              <a:t> </a:t>
            </a:r>
            <a:r>
              <a:rPr lang="en-US" dirty="0" err="1">
                <a:latin typeface="Abadi" panose="020B0604020104020204" pitchFamily="34" charset="0"/>
              </a:rPr>
              <a:t>realizácia</a:t>
            </a:r>
            <a:endParaRPr lang="en-US" dirty="0">
              <a:latin typeface="Abadi" panose="020B0604020104020204" pitchFamily="34" charset="0"/>
            </a:endParaRPr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A7B99495-F43F-4D80-A44F-2CB4764EB9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20569" y="1364732"/>
            <a:ext cx="947488" cy="921785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" name="Obrázok 2">
            <a:extLst>
              <a:ext uri="{FF2B5EF4-FFF2-40B4-BE49-F238E27FC236}">
                <a16:creationId xmlns:a16="http://schemas.microsoft.com/office/drawing/2014/main" id="{990396A5-523C-BC8C-3E0F-7B55FD56DCA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4373" r="14078" b="-2"/>
          <a:stretch/>
        </p:blipFill>
        <p:spPr>
          <a:xfrm>
            <a:off x="7901259" y="2727729"/>
            <a:ext cx="4290741" cy="4130271"/>
          </a:xfrm>
          <a:custGeom>
            <a:avLst/>
            <a:gdLst/>
            <a:ahLst/>
            <a:cxnLst/>
            <a:rect l="l" t="t" r="r" b="b"/>
            <a:pathLst>
              <a:path w="4290741" h="4130271">
                <a:moveTo>
                  <a:pt x="2503809" y="0"/>
                </a:moveTo>
                <a:cubicBezTo>
                  <a:pt x="3157405" y="0"/>
                  <a:pt x="3752509" y="250434"/>
                  <a:pt x="4198398" y="660580"/>
                </a:cubicBezTo>
                <a:lnTo>
                  <a:pt x="4290741" y="751286"/>
                </a:lnTo>
                <a:lnTo>
                  <a:pt x="4290741" y="4130271"/>
                </a:lnTo>
                <a:lnTo>
                  <a:pt x="604508" y="4130271"/>
                </a:lnTo>
                <a:lnTo>
                  <a:pt x="461940" y="3953232"/>
                </a:lnTo>
                <a:cubicBezTo>
                  <a:pt x="171051" y="3544183"/>
                  <a:pt x="0" y="3043971"/>
                  <a:pt x="0" y="2503809"/>
                </a:cubicBezTo>
                <a:cubicBezTo>
                  <a:pt x="0" y="1120992"/>
                  <a:pt x="1120992" y="0"/>
                  <a:pt x="2503809" y="0"/>
                </a:cubicBezTo>
                <a:close/>
              </a:path>
            </a:pathLst>
          </a:custGeom>
        </p:spPr>
      </p:pic>
      <p:sp>
        <p:nvSpPr>
          <p:cNvPr id="21" name="Arc 20">
            <a:extLst>
              <a:ext uri="{FF2B5EF4-FFF2-40B4-BE49-F238E27FC236}">
                <a16:creationId xmlns:a16="http://schemas.microsoft.com/office/drawing/2014/main" id="{70BEB1E7-2F88-40BC-B73D-42E5B6F80BF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4759070" flipV="1">
            <a:off x="6034138" y="-673140"/>
            <a:ext cx="4021193" cy="4021193"/>
          </a:xfrm>
          <a:prstGeom prst="arc">
            <a:avLst>
              <a:gd name="adj1" fmla="val 16200000"/>
              <a:gd name="adj2" fmla="val 20093138"/>
            </a:avLst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4" name="Obrázok 3" descr="Obrázok, na ktorom je písmo, logo, grafika, dizajn&#10;&#10;Automaticky generovaný popis">
            <a:extLst>
              <a:ext uri="{FF2B5EF4-FFF2-40B4-BE49-F238E27FC236}">
                <a16:creationId xmlns:a16="http://schemas.microsoft.com/office/drawing/2014/main" id="{74518542-3171-BC8A-090A-C3D00A816898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137" r="-2" b="6393"/>
          <a:stretch/>
        </p:blipFill>
        <p:spPr>
          <a:xfrm>
            <a:off x="7612215" y="1573740"/>
            <a:ext cx="1667926" cy="1425554"/>
          </a:xfrm>
          <a:custGeom>
            <a:avLst/>
            <a:gdLst/>
            <a:ahLst/>
            <a:cxnLst/>
            <a:rect l="l" t="t" r="r" b="b"/>
            <a:pathLst>
              <a:path w="3519312" h="3007909">
                <a:moveTo>
                  <a:pt x="519780" y="0"/>
                </a:moveTo>
                <a:lnTo>
                  <a:pt x="2999532" y="0"/>
                </a:lnTo>
                <a:lnTo>
                  <a:pt x="3003921" y="3989"/>
                </a:lnTo>
                <a:cubicBezTo>
                  <a:pt x="3322356" y="322424"/>
                  <a:pt x="3519312" y="762338"/>
                  <a:pt x="3519312" y="1248253"/>
                </a:cubicBezTo>
                <a:cubicBezTo>
                  <a:pt x="3519312" y="2220084"/>
                  <a:pt x="2731487" y="3007909"/>
                  <a:pt x="1759656" y="3007909"/>
                </a:cubicBezTo>
                <a:cubicBezTo>
                  <a:pt x="787826" y="3007909"/>
                  <a:pt x="0" y="2220084"/>
                  <a:pt x="0" y="1248253"/>
                </a:cubicBezTo>
                <a:cubicBezTo>
                  <a:pt x="0" y="762338"/>
                  <a:pt x="196957" y="322424"/>
                  <a:pt x="515392" y="3989"/>
                </a:cubicBezTo>
                <a:close/>
              </a:path>
            </a:pathLst>
          </a:custGeom>
        </p:spPr>
      </p:pic>
      <p:sp>
        <p:nvSpPr>
          <p:cNvPr id="6" name="BlokTextu 5">
            <a:extLst>
              <a:ext uri="{FF2B5EF4-FFF2-40B4-BE49-F238E27FC236}">
                <a16:creationId xmlns:a16="http://schemas.microsoft.com/office/drawing/2014/main" id="{9BE63891-7EC2-7CB3-A9B0-2F7A9018418C}"/>
              </a:ext>
            </a:extLst>
          </p:cNvPr>
          <p:cNvSpPr txBox="1"/>
          <p:nvPr/>
        </p:nvSpPr>
        <p:spPr>
          <a:xfrm>
            <a:off x="842973" y="6472692"/>
            <a:ext cx="2555508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sz="800" dirty="0"/>
              <a:t>Mgr. Jana Potfajová, projektový manažér MsÚ Stará Turá</a:t>
            </a:r>
          </a:p>
        </p:txBody>
      </p:sp>
    </p:spTree>
    <p:extLst>
      <p:ext uri="{BB962C8B-B14F-4D97-AF65-F5344CB8AC3E}">
        <p14:creationId xmlns:p14="http://schemas.microsoft.com/office/powerpoint/2010/main" val="160659243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Zástupný objekt pre obrázok 5" descr="Kataster nehnuteľností | ZBGIS">
            <a:extLst>
              <a:ext uri="{FF2B5EF4-FFF2-40B4-BE49-F238E27FC236}">
                <a16:creationId xmlns:a16="http://schemas.microsoft.com/office/drawing/2014/main" id="{7CC49A62-E048-4628-A431-222AA44D603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705877" y="134371"/>
            <a:ext cx="9227960" cy="6589257"/>
          </a:xfrm>
          <a:prstGeom prst="rect">
            <a:avLst/>
          </a:prstGeom>
        </p:spPr>
      </p:pic>
      <p:pic>
        <p:nvPicPr>
          <p:cNvPr id="4" name="Zástupný objekt pre obrázok 5" descr="Kataster nehnuteľností | ZBGIS">
            <a:extLst>
              <a:ext uri="{FF2B5EF4-FFF2-40B4-BE49-F238E27FC236}">
                <a16:creationId xmlns:a16="http://schemas.microsoft.com/office/drawing/2014/main" id="{C0165103-C74A-A206-DDA7-D53092FAFA2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93307" y="134371"/>
            <a:ext cx="2500664" cy="16119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582428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BlokTextu 4">
            <a:extLst>
              <a:ext uri="{FF2B5EF4-FFF2-40B4-BE49-F238E27FC236}">
                <a16:creationId xmlns:a16="http://schemas.microsoft.com/office/drawing/2014/main" id="{2994BBC7-3A8A-2E6F-6500-4F57B87BFB9B}"/>
              </a:ext>
            </a:extLst>
          </p:cNvPr>
          <p:cNvSpPr txBox="1"/>
          <p:nvPr/>
        </p:nvSpPr>
        <p:spPr>
          <a:xfrm>
            <a:off x="8153400" y="640081"/>
            <a:ext cx="3398518" cy="525536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4800">
                <a:latin typeface="+mj-lt"/>
                <a:ea typeface="+mj-ea"/>
                <a:cs typeface="+mj-cs"/>
              </a:rPr>
              <a:t>Ďakujem </a:t>
            </a: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4800">
                <a:latin typeface="+mj-lt"/>
                <a:ea typeface="+mj-ea"/>
                <a:cs typeface="+mj-cs"/>
              </a:rPr>
              <a:t>za pozornosť</a:t>
            </a: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3FA8EA49-487B-4E62-AC3C-3D4A96EF0A2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7552944" cy="6858000"/>
          </a:xfrm>
          <a:prstGeom prst="rect">
            <a:avLst/>
          </a:prstGeom>
          <a:solidFill>
            <a:srgbClr val="C8CAC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Rounded Rectangle 9">
            <a:extLst>
              <a:ext uri="{FF2B5EF4-FFF2-40B4-BE49-F238E27FC236}">
                <a16:creationId xmlns:a16="http://schemas.microsoft.com/office/drawing/2014/main" id="{F3C8D54F-CA08-42F3-9924-FBA3CB680F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4208" y="484632"/>
            <a:ext cx="6594522" cy="5739187"/>
          </a:xfrm>
          <a:prstGeom prst="roundRect">
            <a:avLst>
              <a:gd name="adj" fmla="val 0"/>
            </a:avLst>
          </a:prstGeom>
          <a:solidFill>
            <a:srgbClr val="FFFFFF"/>
          </a:solidFill>
          <a:ln w="9525">
            <a:solidFill>
              <a:srgbClr val="C8CACA"/>
            </a:solidFill>
          </a:ln>
          <a:effectLst>
            <a:outerShdw blurRad="57150" dist="19050" dir="5400000" algn="t" rotWithShape="0">
              <a:prstClr val="black">
                <a:alpha val="6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Obrázok 2" descr="Obrázok, na ktorom je zem, rukopis, symbol, exteriér&#10;&#10;Automaticky generovaný popis">
            <a:extLst>
              <a:ext uri="{FF2B5EF4-FFF2-40B4-BE49-F238E27FC236}">
                <a16:creationId xmlns:a16="http://schemas.microsoft.com/office/drawing/2014/main" id="{203FF049-2D29-3FF8-77B6-C74B4F85CA2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701" r="12351"/>
          <a:stretch/>
        </p:blipFill>
        <p:spPr>
          <a:xfrm>
            <a:off x="951882" y="965595"/>
            <a:ext cx="5632217" cy="4808332"/>
          </a:xfrm>
          <a:prstGeom prst="rect">
            <a:avLst/>
          </a:prstGeom>
          <a:effectLst/>
        </p:spPr>
      </p:pic>
      <p:sp>
        <p:nvSpPr>
          <p:cNvPr id="6" name="BlokTextu 5">
            <a:extLst>
              <a:ext uri="{FF2B5EF4-FFF2-40B4-BE49-F238E27FC236}">
                <a16:creationId xmlns:a16="http://schemas.microsoft.com/office/drawing/2014/main" id="{A4B71691-CA59-CCBE-3173-F6EB1F6F64CF}"/>
              </a:ext>
            </a:extLst>
          </p:cNvPr>
          <p:cNvSpPr txBox="1"/>
          <p:nvPr/>
        </p:nvSpPr>
        <p:spPr>
          <a:xfrm>
            <a:off x="474208" y="6473950"/>
            <a:ext cx="2555508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sz="800" dirty="0"/>
              <a:t>Mgr. Jana Potfajová, projektový manažér MsÚ Stará Turá</a:t>
            </a:r>
          </a:p>
        </p:txBody>
      </p:sp>
    </p:spTree>
    <p:extLst>
      <p:ext uri="{BB962C8B-B14F-4D97-AF65-F5344CB8AC3E}">
        <p14:creationId xmlns:p14="http://schemas.microsoft.com/office/powerpoint/2010/main" val="2472149487"/>
      </p:ext>
    </p:extLst>
  </p:cSld>
  <p:clrMapOvr>
    <a:masterClrMapping/>
  </p:clrMapOvr>
</p:sld>
</file>

<file path=ppt/theme/theme1.xml><?xml version="1.0" encoding="utf-8"?>
<a:theme xmlns:a="http://schemas.openxmlformats.org/drawingml/2006/main" name="Motí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7C4976B9C1478D47B742ECBC0DED990F" ma:contentTypeVersion="11" ma:contentTypeDescription="Umožňuje vytvoriť nový dokument." ma:contentTypeScope="" ma:versionID="bc8dd136daec12542e6c9721303c68d5">
  <xsd:schema xmlns:xsd="http://www.w3.org/2001/XMLSchema" xmlns:xs="http://www.w3.org/2001/XMLSchema" xmlns:p="http://schemas.microsoft.com/office/2006/metadata/properties" xmlns:ns2="d5f74a4a-d3d6-43ba-ad36-5ff88cf2e4b5" xmlns:ns3="2c93cf47-de2d-4244-a505-8d75c213c908" targetNamespace="http://schemas.microsoft.com/office/2006/metadata/properties" ma:root="true" ma:fieldsID="292d99b6edc197a508c7b38cc506d7da" ns2:_="" ns3:_="">
    <xsd:import namespace="d5f74a4a-d3d6-43ba-ad36-5ff88cf2e4b5"/>
    <xsd:import namespace="2c93cf47-de2d-4244-a505-8d75c213c908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bjectDetectorVersions" minOccurs="0"/>
                <xsd:element ref="ns2:MediaServiceSearchProperties" minOccurs="0"/>
                <xsd:element ref="ns2:lcf76f155ced4ddcb4097134ff3c332f" minOccurs="0"/>
                <xsd:element ref="ns3:TaxCatchAll" minOccurs="0"/>
                <xsd:element ref="ns2:MediaServiceDateTaken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5f74a4a-d3d6-43ba-ad36-5ff88cf2e4b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bjectDetectorVersions" ma:index="1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11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lcf76f155ced4ddcb4097134ff3c332f" ma:index="13" nillable="true" ma:taxonomy="true" ma:internalName="lcf76f155ced4ddcb4097134ff3c332f" ma:taxonomyFieldName="MediaServiceImageTags" ma:displayName="Značky obrázka" ma:readOnly="false" ma:fieldId="{5cf76f15-5ced-4ddc-b409-7134ff3c332f}" ma:taxonomyMulti="true" ma:sspId="71ab8ecc-c94b-479e-b206-96d56732cc79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DateTaken" ma:index="15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c93cf47-de2d-4244-a505-8d75c213c908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400d5a59-cb2e-4203-ad15-74d9c802c23d}" ma:internalName="TaxCatchAll" ma:showField="CatchAllData" ma:web="2c93cf47-de2d-4244-a505-8d75c213c908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 obsahu"/>
        <xsd:element ref="dc:title" minOccurs="0" maxOccurs="1" ma:index="4" ma:displayName="Nadpis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2c93cf47-de2d-4244-a505-8d75c213c908" xsi:nil="true"/>
    <lcf76f155ced4ddcb4097134ff3c332f xmlns="d5f74a4a-d3d6-43ba-ad36-5ff88cf2e4b5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4CFC861A-B57B-4D0A-ABFC-902E249808F5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d5f74a4a-d3d6-43ba-ad36-5ff88cf2e4b5"/>
    <ds:schemaRef ds:uri="2c93cf47-de2d-4244-a505-8d75c213c908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F15AD9BC-6467-47C1-BC23-C61420AABDA4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BD78A7B9-542B-4455-9CB4-338B2FA630D0}">
  <ds:schemaRefs>
    <ds:schemaRef ds:uri="http://schemas.microsoft.com/office/2006/metadata/properties"/>
    <ds:schemaRef ds:uri="http://schemas.microsoft.com/office/infopath/2007/PartnerControls"/>
    <ds:schemaRef ds:uri="2c93cf47-de2d-4244-a505-8d75c213c908"/>
    <ds:schemaRef ds:uri="d5f74a4a-d3d6-43ba-ad36-5ff88cf2e4b5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451</TotalTime>
  <Words>246</Words>
  <Application>Microsoft Office PowerPoint</Application>
  <PresentationFormat>Širokouhlá</PresentationFormat>
  <Paragraphs>36</Paragraphs>
  <Slides>6</Slides>
  <Notes>0</Notes>
  <HiddenSlides>0</HiddenSlides>
  <MMClips>0</MMClips>
  <ScaleCrop>false</ScaleCrop>
  <HeadingPairs>
    <vt:vector size="6" baseType="variant">
      <vt:variant>
        <vt:lpstr>Použité písma</vt:lpstr>
      </vt:variant>
      <vt:variant>
        <vt:i4>5</vt:i4>
      </vt:variant>
      <vt:variant>
        <vt:lpstr>Motív</vt:lpstr>
      </vt:variant>
      <vt:variant>
        <vt:i4>1</vt:i4>
      </vt:variant>
      <vt:variant>
        <vt:lpstr>Nadpisy snímok</vt:lpstr>
      </vt:variant>
      <vt:variant>
        <vt:i4>6</vt:i4>
      </vt:variant>
    </vt:vector>
  </HeadingPairs>
  <TitlesOfParts>
    <vt:vector size="12" baseType="lpstr">
      <vt:lpstr>Abadi</vt:lpstr>
      <vt:lpstr>Arial</vt:lpstr>
      <vt:lpstr>Calibri</vt:lpstr>
      <vt:lpstr>Calibri Light</vt:lpstr>
      <vt:lpstr>Wingdings</vt:lpstr>
      <vt:lpstr>Motív Office</vt:lpstr>
      <vt:lpstr>Informácia  o investičnom zámere  „Cyklochodník  Stará Turá- Lubina“ 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Informácia o investičnom zámere „Cyklochodník Stará Turá- Lubina“</dc:title>
  <dc:creator>Jana Potfajová, Mgr.</dc:creator>
  <cp:lastModifiedBy>Jana Potfajová, Mgr.</cp:lastModifiedBy>
  <cp:revision>10</cp:revision>
  <dcterms:created xsi:type="dcterms:W3CDTF">2024-06-04T06:15:24Z</dcterms:created>
  <dcterms:modified xsi:type="dcterms:W3CDTF">2024-06-10T08:42:11Z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0x0101007C4976B9C1478D47B742ECBC0DED990F</vt:lpwstr>
  </property>
</Properties>
</file>